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81"/>
  </p:notesMasterIdLst>
  <p:sldIdLst>
    <p:sldId id="342" r:id="rId2"/>
    <p:sldId id="257" r:id="rId3"/>
    <p:sldId id="260" r:id="rId4"/>
    <p:sldId id="261" r:id="rId5"/>
    <p:sldId id="265" r:id="rId6"/>
    <p:sldId id="258" r:id="rId7"/>
    <p:sldId id="330" r:id="rId8"/>
    <p:sldId id="329" r:id="rId9"/>
    <p:sldId id="262" r:id="rId10"/>
    <p:sldId id="336" r:id="rId11"/>
    <p:sldId id="337" r:id="rId12"/>
    <p:sldId id="263" r:id="rId13"/>
    <p:sldId id="264" r:id="rId14"/>
    <p:sldId id="266" r:id="rId15"/>
    <p:sldId id="267" r:id="rId16"/>
    <p:sldId id="331" r:id="rId17"/>
    <p:sldId id="269" r:id="rId18"/>
    <p:sldId id="270" r:id="rId19"/>
    <p:sldId id="272" r:id="rId20"/>
    <p:sldId id="271" r:id="rId21"/>
    <p:sldId id="33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332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41" r:id="rId75"/>
    <p:sldId id="325" r:id="rId76"/>
    <p:sldId id="334" r:id="rId77"/>
    <p:sldId id="326" r:id="rId78"/>
    <p:sldId id="327" r:id="rId79"/>
    <p:sldId id="328" r:id="rId80"/>
  </p:sldIdLst>
  <p:sldSz cx="10080625" cy="7559675"/>
  <p:notesSz cx="7559675" cy="10691813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 varScale="1">
        <p:scale>
          <a:sx n="64" d="100"/>
          <a:sy n="64" d="100"/>
        </p:scale>
        <p:origin x="408" y="6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3" name="AutoShape 5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5" name="AutoShape 7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6" name="AutoShape 8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7" name="AutoShape 9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8" name="AutoShape 10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59" name="AutoShape 1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60" name="AutoShape 1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61" name="AutoShape 13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62" name="AutoShape 14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63" name="AutoShape 15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64" name="AutoShape 16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65" name="AutoShape 17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66" name="AutoShape 18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67" name="AutoShape 19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68" name="AutoShape 20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69" name="AutoShape 2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70" name="AutoShape 2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71" name="AutoShape 23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72" name="AutoShape 24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73" name="Rectangle 25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05425" cy="399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74" name="Rectangle 26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08688" cy="477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smtClean="0"/>
          </a:p>
        </p:txBody>
      </p:sp>
      <p:sp>
        <p:nvSpPr>
          <p:cNvPr id="2075" name="Text Box 27"/>
          <p:cNvSpPr txBox="1">
            <a:spLocks noChangeArrowheads="1"/>
          </p:cNvSpPr>
          <p:nvPr/>
        </p:nvSpPr>
        <p:spPr bwMode="auto">
          <a:xfrm>
            <a:off x="0" y="0"/>
            <a:ext cx="3246438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76" name="Text Box 28"/>
          <p:cNvSpPr txBox="1">
            <a:spLocks noChangeArrowheads="1"/>
          </p:cNvSpPr>
          <p:nvPr/>
        </p:nvSpPr>
        <p:spPr bwMode="auto">
          <a:xfrm>
            <a:off x="4278313" y="0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0" y="10155238"/>
            <a:ext cx="3246438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78" name="Rectangle 30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5238"/>
            <a:ext cx="3241675" cy="525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>
              <a:lnSpc>
                <a:spcPct val="86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</a:lstStyle>
          <a:p>
            <a:fld id="{CEE78A31-9D98-47AF-A7A0-0AEEDE6057A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9945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35D7179-E767-4A2D-91BF-0CE0C47CFD59}" type="slidenum">
              <a:rPr lang="en-GB"/>
              <a:pPr/>
              <a:t>1</a:t>
            </a:fld>
            <a:endParaRPr lang="en-GB"/>
          </a:p>
        </p:txBody>
      </p:sp>
      <p:sp>
        <p:nvSpPr>
          <p:cNvPr id="7782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77C83760-6011-43E2-A228-62EC6A48F496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2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B7E68EE5-FDAD-4749-885C-D35E9762A9D3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7782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837337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2AF65C-4A7A-475B-9F08-7966762756CE}" type="slidenum">
              <a:rPr lang="en-GB"/>
              <a:pPr/>
              <a:t>2</a:t>
            </a:fld>
            <a:endParaRPr lang="en-GB"/>
          </a:p>
        </p:txBody>
      </p:sp>
      <p:sp>
        <p:nvSpPr>
          <p:cNvPr id="7884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E09ED54D-6B58-4FB4-BBD7-8039EC3FFF96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91361C77-D6C9-4976-A851-C595591005A2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7885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70439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1129735-E452-4291-A555-1D675DF9DB21}" type="slidenum">
              <a:rPr lang="en-GB"/>
              <a:pPr/>
              <a:t>3</a:t>
            </a:fld>
            <a:endParaRPr lang="en-GB"/>
          </a:p>
        </p:txBody>
      </p:sp>
      <p:sp>
        <p:nvSpPr>
          <p:cNvPr id="8192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39FBEDD5-F641-4294-B24F-D2A6FC81887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32DE5483-3B42-4DB2-864F-36AFDACC09F7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8192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9726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DA9BB31-684B-40D5-B694-4A6D079B1B11}" type="slidenum">
              <a:rPr lang="en-GB"/>
              <a:pPr/>
              <a:t>4</a:t>
            </a:fld>
            <a:endParaRPr lang="en-GB"/>
          </a:p>
        </p:txBody>
      </p:sp>
      <p:sp>
        <p:nvSpPr>
          <p:cNvPr id="8294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F262709B-AFD8-45D9-8C02-FB69BE35F9E6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B0AD21E1-21AA-44A8-9ACE-9700FCA3F41F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8294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62686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D3AF34C-C392-4DA4-9C25-CC1754FD49D2}" type="slidenum">
              <a:rPr lang="en-GB"/>
              <a:pPr/>
              <a:t>5</a:t>
            </a:fld>
            <a:endParaRPr lang="en-GB"/>
          </a:p>
        </p:txBody>
      </p:sp>
      <p:sp>
        <p:nvSpPr>
          <p:cNvPr id="8704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6B74C83C-DE1B-4FD6-8ED2-3444F003B4D9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8107C50F-13D1-4320-A8CA-52F3CAF2C11C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8704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88814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FB7B48F-024C-4FE5-9CB7-087CC45D9548}" type="slidenum">
              <a:rPr lang="en-GB"/>
              <a:pPr/>
              <a:t>6</a:t>
            </a:fld>
            <a:endParaRPr lang="en-GB"/>
          </a:p>
        </p:txBody>
      </p:sp>
      <p:sp>
        <p:nvSpPr>
          <p:cNvPr id="7987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80DB84D-1738-4F49-9B4B-0EF8B8016E1D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E2D77B49-7B9E-439F-89B8-F890623CB0D3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7987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279054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4E52701-1553-4098-BCEC-430CF74C8D6B}" type="slidenum">
              <a:rPr lang="en-GB"/>
              <a:pPr/>
              <a:t>7</a:t>
            </a:fld>
            <a:endParaRPr lang="en-GB"/>
          </a:p>
        </p:txBody>
      </p:sp>
      <p:sp>
        <p:nvSpPr>
          <p:cNvPr id="8089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71D71EE7-922D-48B1-925E-40F0FA4E62DE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089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3CB2D8B1-B42B-40FD-BE23-17447E711AFE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8090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62259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FB7B48F-024C-4FE5-9CB7-087CC45D9548}" type="slidenum">
              <a:rPr lang="en-GB"/>
              <a:pPr/>
              <a:t>8</a:t>
            </a:fld>
            <a:endParaRPr lang="en-GB"/>
          </a:p>
        </p:txBody>
      </p:sp>
      <p:sp>
        <p:nvSpPr>
          <p:cNvPr id="7987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80DB84D-1738-4F49-9B4B-0EF8B8016E1D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E2D77B49-7B9E-439F-89B8-F890623CB0D3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7987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263029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2D62AA-FA94-4897-AED0-EA4FA355E1F0}" type="slidenum">
              <a:rPr lang="en-GB"/>
              <a:pPr/>
              <a:t>9</a:t>
            </a:fld>
            <a:endParaRPr lang="en-GB"/>
          </a:p>
        </p:txBody>
      </p:sp>
      <p:sp>
        <p:nvSpPr>
          <p:cNvPr id="8396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2A1CCAAC-0D79-4323-BB82-1FEC574DD88F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7D57F47-C1CE-4B9D-830C-100C519BD7C3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8397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7023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2D62AA-FA94-4897-AED0-EA4FA355E1F0}" type="slidenum">
              <a:rPr lang="en-GB"/>
              <a:pPr/>
              <a:t>10</a:t>
            </a:fld>
            <a:endParaRPr lang="en-GB"/>
          </a:p>
        </p:txBody>
      </p:sp>
      <p:sp>
        <p:nvSpPr>
          <p:cNvPr id="8396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2A1CCAAC-0D79-4323-BB82-1FEC574DD88F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7D57F47-C1CE-4B9D-830C-100C519BD7C3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8397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34038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2D62AA-FA94-4897-AED0-EA4FA355E1F0}" type="slidenum">
              <a:rPr lang="en-GB"/>
              <a:pPr/>
              <a:t>11</a:t>
            </a:fld>
            <a:endParaRPr lang="en-GB"/>
          </a:p>
        </p:txBody>
      </p:sp>
      <p:sp>
        <p:nvSpPr>
          <p:cNvPr id="8396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2A1CCAAC-0D79-4323-BB82-1FEC574DD88F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7D57F47-C1CE-4B9D-830C-100C519BD7C3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8397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226941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E9FD51E-C49E-420C-BB6E-E7C338EF8BD7}" type="slidenum">
              <a:rPr lang="en-GB"/>
              <a:pPr/>
              <a:t>12</a:t>
            </a:fld>
            <a:endParaRPr lang="en-GB"/>
          </a:p>
        </p:txBody>
      </p:sp>
      <p:sp>
        <p:nvSpPr>
          <p:cNvPr id="8499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CEC2096B-3854-460F-8093-9BAFE3585B06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F3EFDD90-42C8-44EC-9EB3-A65348ADAA26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8499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12596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CD72A29-D094-4E34-B5E5-C9926A18F8B6}" type="slidenum">
              <a:rPr lang="en-GB"/>
              <a:pPr/>
              <a:t>13</a:t>
            </a:fld>
            <a:endParaRPr lang="en-GB"/>
          </a:p>
        </p:txBody>
      </p:sp>
      <p:sp>
        <p:nvSpPr>
          <p:cNvPr id="8601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644FB5CB-EE4B-4F85-9A7A-41F1EB491D3C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50C82341-BC9B-425F-A8AE-3C9875FAC35A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8602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1850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4768EFD-82FC-4600-A82E-C752F1643512}" type="slidenum">
              <a:rPr lang="en-GB"/>
              <a:pPr/>
              <a:t>14</a:t>
            </a:fld>
            <a:endParaRPr lang="en-GB"/>
          </a:p>
        </p:txBody>
      </p:sp>
      <p:sp>
        <p:nvSpPr>
          <p:cNvPr id="8806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ABB7D9FA-A380-45BD-A810-88B546CD1DC8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D460093D-DB45-4A7F-9EE8-8FB2EFC6D50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8806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45156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EA4C2E6-16C7-466A-A86B-EA63E2389573}" type="slidenum">
              <a:rPr lang="en-GB"/>
              <a:pPr/>
              <a:t>15</a:t>
            </a:fld>
            <a:endParaRPr lang="en-GB"/>
          </a:p>
        </p:txBody>
      </p:sp>
      <p:sp>
        <p:nvSpPr>
          <p:cNvPr id="8908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5D863169-A5BF-435C-91E6-9D2309DFF791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B88BB465-ABDF-402C-B6F9-BE406FA07E42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8909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pl-PL" dirty="0" smtClean="0"/>
              <a:t>2222222222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018866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64BF0B0-15C8-4200-8D4C-5D92CB8F158C}" type="slidenum">
              <a:rPr lang="en-GB"/>
              <a:pPr/>
              <a:t>16</a:t>
            </a:fld>
            <a:endParaRPr lang="en-GB"/>
          </a:p>
        </p:txBody>
      </p:sp>
      <p:sp>
        <p:nvSpPr>
          <p:cNvPr id="9011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D918A5F-A258-461E-9532-BC5A23AB41AC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011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D09BDB96-D581-46FF-B8FA-DAB307DB6884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011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9011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581188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43A379E-C9B6-4C54-86B3-DED80502496E}" type="slidenum">
              <a:rPr lang="en-GB"/>
              <a:pPr/>
              <a:t>17</a:t>
            </a:fld>
            <a:endParaRPr lang="en-GB"/>
          </a:p>
        </p:txBody>
      </p:sp>
      <p:sp>
        <p:nvSpPr>
          <p:cNvPr id="9113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8517987B-0B32-4ACD-9A9D-9F7E04F564A8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3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DD80A4C2-3561-4192-A65A-7AFCB4821BA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9114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723315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841EFD7-5B1B-458F-9A1A-AEAA89BB8EF2}" type="slidenum">
              <a:rPr lang="en-GB"/>
              <a:pPr/>
              <a:t>18</a:t>
            </a:fld>
            <a:endParaRPr lang="en-GB"/>
          </a:p>
        </p:txBody>
      </p:sp>
      <p:sp>
        <p:nvSpPr>
          <p:cNvPr id="9216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7903B4DB-D608-485E-9315-E4A4DF9F6F54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6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23B3FB3-2FF2-48A1-ADDB-4D3255440C61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9216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371977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2AAC330-4B02-4965-ABDB-1B6C6980CC04}" type="slidenum">
              <a:rPr lang="en-GB"/>
              <a:pPr/>
              <a:t>19</a:t>
            </a:fld>
            <a:endParaRPr lang="en-GB"/>
          </a:p>
        </p:txBody>
      </p:sp>
      <p:sp>
        <p:nvSpPr>
          <p:cNvPr id="9420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AD5F7D9-AFB2-40F1-8BD5-CDB0358662CE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421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375EBF04-D842-41FE-A09E-43CD3972C174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19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421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9421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46198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40369C6-9D7A-41E3-8AE3-301ADF14853F}" type="slidenum">
              <a:rPr lang="en-GB"/>
              <a:pPr/>
              <a:t>20</a:t>
            </a:fld>
            <a:endParaRPr lang="en-GB"/>
          </a:p>
        </p:txBody>
      </p:sp>
      <p:sp>
        <p:nvSpPr>
          <p:cNvPr id="9318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3981759D-49CD-4898-875E-977C13C364CE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01529C7B-3360-4B32-AE0A-80BC2DEF4906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9318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08131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AC1EE84-C062-4350-A135-23DB13D43BF8}" type="slidenum">
              <a:rPr lang="en-GB"/>
              <a:pPr/>
              <a:t>21</a:t>
            </a:fld>
            <a:endParaRPr lang="en-GB"/>
          </a:p>
        </p:txBody>
      </p:sp>
      <p:sp>
        <p:nvSpPr>
          <p:cNvPr id="9523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C5FE02A0-01CF-4E48-8323-AC625FBF60BF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168B9A05-84E7-46D7-8CEA-95D4E35ACC32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9523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301188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B6326CC-518F-4214-90ED-83CCDCBC9619}" type="slidenum">
              <a:rPr lang="en-GB"/>
              <a:pPr/>
              <a:t>22</a:t>
            </a:fld>
            <a:endParaRPr lang="en-GB"/>
          </a:p>
        </p:txBody>
      </p:sp>
      <p:sp>
        <p:nvSpPr>
          <p:cNvPr id="9625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5DCD0112-545D-41F7-8BF2-75A813EC1AD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625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F2584674-EBB4-4DA7-BBD0-117DA1EA10FE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9626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00789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36FEEC2-4305-43FD-A631-FB19188A572A}" type="slidenum">
              <a:rPr lang="en-GB"/>
              <a:pPr/>
              <a:t>23</a:t>
            </a:fld>
            <a:endParaRPr lang="en-GB"/>
          </a:p>
        </p:txBody>
      </p:sp>
      <p:sp>
        <p:nvSpPr>
          <p:cNvPr id="9728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02C2DE87-1B86-4EC6-A425-55082C46FF51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728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1A4CE4A8-D292-40C8-BEFC-22B6D4D67254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728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9728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669447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1DD19F8-F5DC-4288-863B-6014A7454336}" type="slidenum">
              <a:rPr lang="en-GB"/>
              <a:pPr/>
              <a:t>24</a:t>
            </a:fld>
            <a:endParaRPr lang="en-GB"/>
          </a:p>
        </p:txBody>
      </p:sp>
      <p:sp>
        <p:nvSpPr>
          <p:cNvPr id="9830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2A59B2B4-9E94-49BE-8A14-C56987EC2DC8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83B3D90A-0D25-4906-98E8-333A6E52B064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9830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749661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42239DE-B5C3-4480-8AF1-CCF5F03B6F3C}" type="slidenum">
              <a:rPr lang="en-GB"/>
              <a:pPr/>
              <a:t>25</a:t>
            </a:fld>
            <a:endParaRPr lang="en-GB"/>
          </a:p>
        </p:txBody>
      </p:sp>
      <p:sp>
        <p:nvSpPr>
          <p:cNvPr id="9932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BA7851AB-4A82-4D1F-B93D-ED8D41BD37BC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933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B66359DE-A985-419A-95BB-92B5FA4A7767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933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9933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98617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B7222CE-1601-4C04-8FB0-1D4EE9464F1E}" type="slidenum">
              <a:rPr lang="en-GB"/>
              <a:pPr/>
              <a:t>26</a:t>
            </a:fld>
            <a:endParaRPr lang="en-GB"/>
          </a:p>
        </p:txBody>
      </p:sp>
      <p:sp>
        <p:nvSpPr>
          <p:cNvPr id="10035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74F89ED8-7068-4DA9-AA9F-89933A74E96F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035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B1B1E515-6922-4412-A8C9-632BEB37EA2D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035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035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447756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ABA0C7F-4CA4-483F-96E6-E33C37EDC036}" type="slidenum">
              <a:rPr lang="en-GB"/>
              <a:pPr/>
              <a:t>27</a:t>
            </a:fld>
            <a:endParaRPr lang="en-GB"/>
          </a:p>
        </p:txBody>
      </p:sp>
      <p:sp>
        <p:nvSpPr>
          <p:cNvPr id="10137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FB4C4B27-7589-4C4B-9E2F-DF8930242F4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137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61223E0A-E722-4152-B0C1-49CF905A8CF7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137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138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0257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8702DCC-A75B-42F8-AB92-6ADA7BDD9843}" type="slidenum">
              <a:rPr lang="en-GB"/>
              <a:pPr/>
              <a:t>28</a:t>
            </a:fld>
            <a:endParaRPr lang="en-GB"/>
          </a:p>
        </p:txBody>
      </p:sp>
      <p:sp>
        <p:nvSpPr>
          <p:cNvPr id="10240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50919F75-AB5C-4072-BDED-C06226B176D4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0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02901F0E-C789-41D9-81D0-8D42F06724B7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0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240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987040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44F728F-E486-4378-8084-20A3853C21F1}" type="slidenum">
              <a:rPr lang="en-GB"/>
              <a:pPr/>
              <a:t>29</a:t>
            </a:fld>
            <a:endParaRPr lang="en-GB"/>
          </a:p>
        </p:txBody>
      </p:sp>
      <p:sp>
        <p:nvSpPr>
          <p:cNvPr id="10342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8B44F3A5-54C4-4349-B2BE-2D192A707DBF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42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F4A7253A-16FE-4A6B-A500-04D618D8EB68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29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42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342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63040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1465908-2598-4EFC-8D1B-A41EF1BA2FA9}" type="slidenum">
              <a:rPr lang="en-GB"/>
              <a:pPr/>
              <a:t>30</a:t>
            </a:fld>
            <a:endParaRPr lang="en-GB"/>
          </a:p>
        </p:txBody>
      </p:sp>
      <p:sp>
        <p:nvSpPr>
          <p:cNvPr id="10444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5F76D9D3-A742-4980-8C05-D1AE5D201F78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79BFEEAE-D627-4600-B447-A1238194908E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445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9726031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1299D3B-A247-4132-BB5E-CA2DC5B84FD3}" type="slidenum">
              <a:rPr lang="en-GB"/>
              <a:pPr/>
              <a:t>31</a:t>
            </a:fld>
            <a:endParaRPr lang="en-GB"/>
          </a:p>
        </p:txBody>
      </p:sp>
      <p:sp>
        <p:nvSpPr>
          <p:cNvPr id="10547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A62B99C0-4619-45B9-9411-A2E738BEE644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7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55EC0104-4F92-4F46-AF34-A9A003A3C80D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547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881182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D4EFDC5-8903-43E4-915F-7F1D6CADC651}" type="slidenum">
              <a:rPr lang="en-GB"/>
              <a:pPr/>
              <a:t>32</a:t>
            </a:fld>
            <a:endParaRPr lang="en-GB"/>
          </a:p>
        </p:txBody>
      </p:sp>
      <p:sp>
        <p:nvSpPr>
          <p:cNvPr id="10649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2153B673-7F74-4E21-BA83-9C378749F9F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649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C0A92E40-FBC9-49B1-8D83-7B998BE9AA3D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650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28216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D4EFDC5-8903-43E4-915F-7F1D6CADC651}" type="slidenum">
              <a:rPr lang="en-GB"/>
              <a:pPr/>
              <a:t>33</a:t>
            </a:fld>
            <a:endParaRPr lang="en-GB"/>
          </a:p>
        </p:txBody>
      </p:sp>
      <p:sp>
        <p:nvSpPr>
          <p:cNvPr id="10649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2153B673-7F74-4E21-BA83-9C378749F9F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649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C0A92E40-FBC9-49B1-8D83-7B998BE9AA3D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0350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650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0712635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781BC61-66A7-468F-911F-B47502A13B67}" type="slidenum">
              <a:rPr lang="en-GB"/>
              <a:pPr/>
              <a:t>34</a:t>
            </a:fld>
            <a:endParaRPr lang="en-GB"/>
          </a:p>
        </p:txBody>
      </p:sp>
      <p:sp>
        <p:nvSpPr>
          <p:cNvPr id="10752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3B79CBB3-E118-4979-8259-761F29037948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752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3616D8C3-2C36-4491-A2B8-F6A03CA5E4E8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752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30825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752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64427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5FE091A-22DA-420D-8E31-18E9C7EF2186}" type="slidenum">
              <a:rPr lang="en-GB"/>
              <a:pPr/>
              <a:t>35</a:t>
            </a:fld>
            <a:endParaRPr lang="en-GB"/>
          </a:p>
        </p:txBody>
      </p:sp>
      <p:sp>
        <p:nvSpPr>
          <p:cNvPr id="10854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59546C35-96DA-4655-B232-3E069F7180D1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854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6D9A3B4F-4697-4E4D-8B2B-1AB697B1785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854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30825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854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0484513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679CBF6-1F42-4E63-A197-DEC5F10EE034}" type="slidenum">
              <a:rPr lang="en-GB"/>
              <a:pPr/>
              <a:t>36</a:t>
            </a:fld>
            <a:endParaRPr lang="en-GB"/>
          </a:p>
        </p:txBody>
      </p:sp>
      <p:sp>
        <p:nvSpPr>
          <p:cNvPr id="10956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0C36102-498B-4883-9680-BF5FED06558B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957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3CDFABE6-27CF-44FF-B333-5034E915CBA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957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30825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957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5462173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4FE3F29-A032-44BC-B86D-9E0C1B2C9CDE}" type="slidenum">
              <a:rPr lang="en-GB"/>
              <a:pPr/>
              <a:t>37</a:t>
            </a:fld>
            <a:endParaRPr lang="en-GB"/>
          </a:p>
        </p:txBody>
      </p:sp>
      <p:sp>
        <p:nvSpPr>
          <p:cNvPr id="11059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21A9EFE9-CE66-44B6-808D-772C0E421969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59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F54E346C-EA5F-4AD5-B4A1-22D9FDCA49D3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30825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1059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1398385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5FF0266-2C19-4538-B7D0-5B9023E92749}" type="slidenum">
              <a:rPr lang="en-GB"/>
              <a:pPr/>
              <a:t>38</a:t>
            </a:fld>
            <a:endParaRPr lang="en-GB"/>
          </a:p>
        </p:txBody>
      </p:sp>
      <p:sp>
        <p:nvSpPr>
          <p:cNvPr id="11161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EBFA5B33-DCAF-4D01-B08C-6C252F5C0CF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7D6B9D49-922D-4603-90D3-EAA77B47413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161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30825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1162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800351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4B69698-2F2D-4BBC-B5DA-AB6BB554750B}" type="slidenum">
              <a:rPr lang="en-GB"/>
              <a:pPr/>
              <a:t>39</a:t>
            </a:fld>
            <a:endParaRPr lang="en-GB"/>
          </a:p>
        </p:txBody>
      </p:sp>
      <p:sp>
        <p:nvSpPr>
          <p:cNvPr id="11264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8F7621A7-43B4-41FE-92A8-FAF844525B09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4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EF6B2EBF-1322-4D34-AB62-F694384F2B8E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39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4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30825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1264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441982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2256A4C-A4A7-451D-AEAE-8A12BFECA486}" type="slidenum">
              <a:rPr lang="en-GB"/>
              <a:pPr/>
              <a:t>40</a:t>
            </a:fld>
            <a:endParaRPr lang="en-GB"/>
          </a:p>
        </p:txBody>
      </p:sp>
      <p:sp>
        <p:nvSpPr>
          <p:cNvPr id="11366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2ED0DA27-CB79-46FD-AC8D-85D2A8B5C02F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66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1F1D0E94-75F3-4050-8A60-96D4A6419F6F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66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30825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1366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130261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A1F867A-ACFD-49ED-B47F-EB713B1BAADA}" type="slidenum">
              <a:rPr lang="en-GB"/>
              <a:pPr/>
              <a:t>41</a:t>
            </a:fld>
            <a:endParaRPr lang="en-GB"/>
          </a:p>
        </p:txBody>
      </p:sp>
      <p:sp>
        <p:nvSpPr>
          <p:cNvPr id="11468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D7457F40-6BFD-4D6F-A58D-AF5259050A9B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469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822E4481-38F8-4A7F-A8ED-F85D2A5A4706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469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30825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1469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957163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B2BA45D-E376-42FE-B994-C5817DA1538E}" type="slidenum">
              <a:rPr lang="en-GB"/>
              <a:pPr/>
              <a:t>42</a:t>
            </a:fld>
            <a:endParaRPr lang="en-GB"/>
          </a:p>
        </p:txBody>
      </p:sp>
      <p:sp>
        <p:nvSpPr>
          <p:cNvPr id="11571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80CAFB02-2239-4F17-B585-3F07DD774A8D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571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045A6A49-6CA8-4B1D-92B3-34F601F1639C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571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30825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1571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481218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052A2A-EC36-4A78-ACC7-DF2BE5B3F1D0}" type="slidenum">
              <a:rPr lang="en-GB"/>
              <a:pPr/>
              <a:t>43</a:t>
            </a:fld>
            <a:endParaRPr lang="en-GB"/>
          </a:p>
        </p:txBody>
      </p:sp>
      <p:sp>
        <p:nvSpPr>
          <p:cNvPr id="11673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5E075000-5946-4954-8A13-25EACC569EF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673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CB10BC2B-3BF4-4548-83B5-67ECCF5BC91C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673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30825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1674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540743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F38FB8F-6014-4027-9E53-FE8387955707}" type="slidenum">
              <a:rPr lang="en-GB"/>
              <a:pPr/>
              <a:t>44</a:t>
            </a:fld>
            <a:endParaRPr lang="en-GB"/>
          </a:p>
        </p:txBody>
      </p:sp>
      <p:sp>
        <p:nvSpPr>
          <p:cNvPr id="11776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0EDD93A1-498C-48D5-84B1-BD311CF4217B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776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6C0F7833-90BC-4B74-B636-232C08C52B51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776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30825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1776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6759281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A0C27C7-8646-4AAD-AA79-D4EC49E87916}" type="slidenum">
              <a:rPr lang="en-GB"/>
              <a:pPr/>
              <a:t>45</a:t>
            </a:fld>
            <a:endParaRPr lang="en-GB"/>
          </a:p>
        </p:txBody>
      </p:sp>
      <p:sp>
        <p:nvSpPr>
          <p:cNvPr id="11878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F6B29950-D75A-42D3-A285-BE7A5F5BF87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878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7E40552A-DB63-47BC-8843-693375B2BA0C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878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30825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1878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814386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91D82D3-E9C1-4FD6-890B-9F1B98055EDE}" type="slidenum">
              <a:rPr lang="en-GB"/>
              <a:pPr/>
              <a:t>46</a:t>
            </a:fld>
            <a:endParaRPr lang="en-GB"/>
          </a:p>
        </p:txBody>
      </p:sp>
      <p:sp>
        <p:nvSpPr>
          <p:cNvPr id="11980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503B8F56-BC37-4307-B827-2D74DD7DFE53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981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97162D16-6BF3-45CB-928A-9C95C9E743CC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981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30825" cy="400685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1981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18213" cy="4783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46856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833FD6D-11FA-45F5-8B3D-999BED10A2F4}" type="slidenum">
              <a:rPr lang="en-GB"/>
              <a:pPr/>
              <a:t>47</a:t>
            </a:fld>
            <a:endParaRPr lang="en-GB"/>
          </a:p>
        </p:txBody>
      </p:sp>
      <p:sp>
        <p:nvSpPr>
          <p:cNvPr id="12083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D3834EB9-D5E6-41F8-98CB-12F874A6B652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083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BAD1F92C-B669-4042-B7CF-E940890E204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083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2083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2596534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ECF63F9-602A-40D0-BD26-7237C993AE6B}" type="slidenum">
              <a:rPr lang="en-GB"/>
              <a:pPr/>
              <a:t>48</a:t>
            </a:fld>
            <a:endParaRPr lang="en-GB"/>
          </a:p>
        </p:txBody>
      </p:sp>
      <p:sp>
        <p:nvSpPr>
          <p:cNvPr id="12185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A78EBF2B-1B39-48D9-AE39-AA8AE6D1A5A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185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CBFFE47-1B0C-4D9A-A188-CDED94917F59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185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2186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8814959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3556292-F7AD-4A7F-B974-F81A43C33FBB}" type="slidenum">
              <a:rPr lang="en-GB"/>
              <a:pPr/>
              <a:t>49</a:t>
            </a:fld>
            <a:endParaRPr lang="en-GB"/>
          </a:p>
        </p:txBody>
      </p:sp>
      <p:sp>
        <p:nvSpPr>
          <p:cNvPr id="12288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A4350D5-758E-450E-866B-EF85933700C9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88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B657C4BE-4B60-4111-B466-7A45659B05A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49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88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2288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813591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50AE4AA-00F8-4580-BAFB-0C46ADFDA87D}" type="slidenum">
              <a:rPr lang="en-GB"/>
              <a:pPr/>
              <a:t>50</a:t>
            </a:fld>
            <a:endParaRPr lang="en-GB"/>
          </a:p>
        </p:txBody>
      </p:sp>
      <p:sp>
        <p:nvSpPr>
          <p:cNvPr id="12390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D2E1A53F-61E8-4827-B6F4-289B7FBEFB22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90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870AE6A-3906-4AF4-8BD8-44BF4A6D5749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90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2390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976625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35BDF6-4075-4780-B654-D28B2A9484A9}" type="slidenum">
              <a:rPr lang="en-GB"/>
              <a:pPr/>
              <a:t>51</a:t>
            </a:fld>
            <a:endParaRPr lang="en-GB"/>
          </a:p>
        </p:txBody>
      </p:sp>
      <p:sp>
        <p:nvSpPr>
          <p:cNvPr id="12492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569BCC52-8669-4741-B711-A3B606F3889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493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5F9F7ABC-F197-407E-8103-0B07797513CF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493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2493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432084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8DCD814-C600-485A-AC51-E9C5CB2E8B78}" type="slidenum">
              <a:rPr lang="en-GB"/>
              <a:pPr/>
              <a:t>52</a:t>
            </a:fld>
            <a:endParaRPr lang="en-GB"/>
          </a:p>
        </p:txBody>
      </p:sp>
      <p:sp>
        <p:nvSpPr>
          <p:cNvPr id="12595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248A1EE9-17AD-4239-B7F7-D5EA7B3E2EC1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595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65083213-CFC4-4DE9-9CBA-8F40786CA5EB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595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2595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4548432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32E55EF-4337-4B73-BDEB-D1E0FCE1DC01}" type="slidenum">
              <a:rPr lang="en-GB"/>
              <a:pPr/>
              <a:t>53</a:t>
            </a:fld>
            <a:endParaRPr lang="en-GB"/>
          </a:p>
        </p:txBody>
      </p:sp>
      <p:sp>
        <p:nvSpPr>
          <p:cNvPr id="12697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2DB7E971-2A51-4352-A167-0DB041CC16DB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697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E633A5C9-61DC-4E52-A2CA-96F6C743A47E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697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2698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80680246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47DAE1B-8398-454E-82D9-9F82580B6685}" type="slidenum">
              <a:rPr lang="en-GB"/>
              <a:pPr/>
              <a:t>54</a:t>
            </a:fld>
            <a:endParaRPr lang="en-GB"/>
          </a:p>
        </p:txBody>
      </p:sp>
      <p:sp>
        <p:nvSpPr>
          <p:cNvPr id="12800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31DA24D3-62EC-4185-A975-7E9844D879CC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800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A9F09AA8-F3FC-40C5-A5C7-CA7AD60237A6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800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2800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31764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F006374-CB83-4FB9-B726-FE9B1D49617F}" type="slidenum">
              <a:rPr lang="en-GB"/>
              <a:pPr/>
              <a:t>55</a:t>
            </a:fld>
            <a:endParaRPr lang="en-GB"/>
          </a:p>
        </p:txBody>
      </p:sp>
      <p:sp>
        <p:nvSpPr>
          <p:cNvPr id="12902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C32BDF11-DB89-4ACA-893B-F931DCAD7F91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902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1AB7044E-1E9F-4E15-AD57-143FA34F6EC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902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2902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1899611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D85E8BF-E2A8-42A1-8D3A-9DF817E40468}" type="slidenum">
              <a:rPr lang="en-GB"/>
              <a:pPr/>
              <a:t>56</a:t>
            </a:fld>
            <a:endParaRPr lang="en-GB"/>
          </a:p>
        </p:txBody>
      </p:sp>
      <p:sp>
        <p:nvSpPr>
          <p:cNvPr id="13004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381F5EAA-4D43-4922-A138-B6566D38658D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005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7F193CB2-558F-40AC-B5C9-D243E1E5F15B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005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3005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40817146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71EC823-7B7A-4710-80B5-91B78CF13053}" type="slidenum">
              <a:rPr lang="en-GB"/>
              <a:pPr/>
              <a:t>57</a:t>
            </a:fld>
            <a:endParaRPr lang="en-GB"/>
          </a:p>
        </p:txBody>
      </p:sp>
      <p:sp>
        <p:nvSpPr>
          <p:cNvPr id="13107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B4FB7F02-A927-4F88-B5F5-43969CE9E75B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107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F918E87A-9017-41D0-8EF7-ED70A7EC3EFD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3107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695213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6D29E5D-9246-43B8-9269-32AF53E9F24C}" type="slidenum">
              <a:rPr lang="en-GB"/>
              <a:pPr/>
              <a:t>58</a:t>
            </a:fld>
            <a:endParaRPr lang="en-GB"/>
          </a:p>
        </p:txBody>
      </p:sp>
      <p:sp>
        <p:nvSpPr>
          <p:cNvPr id="13209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D204D92F-6E53-4B28-AD93-D20DE7869C4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209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BDB309B3-3920-4297-BB16-132E724BE5C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209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3210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982287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9849D95-FE97-4CE6-8719-AD5EF0029C26}" type="slidenum">
              <a:rPr lang="en-GB"/>
              <a:pPr/>
              <a:t>59</a:t>
            </a:fld>
            <a:endParaRPr lang="en-GB"/>
          </a:p>
        </p:txBody>
      </p:sp>
      <p:sp>
        <p:nvSpPr>
          <p:cNvPr id="13312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7A3BC6E0-6384-4B7B-9EC4-EBE798A8C07B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2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5A63C62B-93B6-4578-A34C-FB804E186C21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59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2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3312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58915662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46344C1-32BB-4343-9C36-42A1B90E37A6}" type="slidenum">
              <a:rPr lang="en-GB"/>
              <a:pPr/>
              <a:t>60</a:t>
            </a:fld>
            <a:endParaRPr lang="en-GB"/>
          </a:p>
        </p:txBody>
      </p:sp>
      <p:sp>
        <p:nvSpPr>
          <p:cNvPr id="13414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C742F90B-F8AF-4474-A4F8-0EF98DD100AD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414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BE6F9E4-E96A-4AD3-ACEB-E7BC27412091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414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3414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2863789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1EFEC94-EC35-417B-ACC1-9308456C7392}" type="slidenum">
              <a:rPr lang="en-GB"/>
              <a:pPr/>
              <a:t>61</a:t>
            </a:fld>
            <a:endParaRPr lang="en-GB"/>
          </a:p>
        </p:txBody>
      </p:sp>
      <p:sp>
        <p:nvSpPr>
          <p:cNvPr id="13516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1D05969C-59C2-4491-B41D-0A19B45FECF6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517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C47387CA-576A-4378-9583-047E4F4C8BD7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517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3517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03289464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A33A42F-F6A3-420B-B1F9-8F88682C4510}" type="slidenum">
              <a:rPr lang="en-GB"/>
              <a:pPr/>
              <a:t>62</a:t>
            </a:fld>
            <a:endParaRPr lang="en-GB"/>
          </a:p>
        </p:txBody>
      </p:sp>
      <p:sp>
        <p:nvSpPr>
          <p:cNvPr id="13619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0AC38FE6-4425-4F26-87D1-77D078B5AE73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619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1BEBE7CD-4440-4BAE-93C7-E56A59E242EB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619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3619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3572953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844BBD4-C6C5-4C4D-8321-3C48EC101150}" type="slidenum">
              <a:rPr lang="en-GB"/>
              <a:pPr/>
              <a:t>63</a:t>
            </a:fld>
            <a:endParaRPr lang="en-GB"/>
          </a:p>
        </p:txBody>
      </p:sp>
      <p:sp>
        <p:nvSpPr>
          <p:cNvPr id="13721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0640F480-6530-4A45-ACFA-EF1116146CDD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721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793AF1D7-572E-4BA0-9882-4BBD7893D2B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721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3722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3219949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EC1CBA1-FCD8-4FE4-AD92-455A885D2834}" type="slidenum">
              <a:rPr lang="en-GB"/>
              <a:pPr/>
              <a:t>64</a:t>
            </a:fld>
            <a:endParaRPr lang="en-GB"/>
          </a:p>
        </p:txBody>
      </p:sp>
      <p:sp>
        <p:nvSpPr>
          <p:cNvPr id="13824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1DF7C528-46F0-4B7B-B1C3-2E81CCC31FC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824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20277245-F68F-4D69-990A-62C3E3FE1BA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824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3824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28644205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FC07A9A-FCBE-48C9-BDB0-FF4865403039}" type="slidenum">
              <a:rPr lang="en-GB"/>
              <a:pPr/>
              <a:t>65</a:t>
            </a:fld>
            <a:endParaRPr lang="en-GB"/>
          </a:p>
        </p:txBody>
      </p:sp>
      <p:sp>
        <p:nvSpPr>
          <p:cNvPr id="13926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62552109-70E0-4D9A-8643-7D0FBDFCB4A3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926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AF9CD609-211D-47B4-AF18-DB4FCA39C4E3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926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3926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0996449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60CA497-811C-44FA-9303-A67B8AF2319B}" type="slidenum">
              <a:rPr lang="en-GB"/>
              <a:pPr/>
              <a:t>66</a:t>
            </a:fld>
            <a:endParaRPr lang="en-GB"/>
          </a:p>
        </p:txBody>
      </p:sp>
      <p:sp>
        <p:nvSpPr>
          <p:cNvPr id="14028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720DD4B0-CD81-4876-B939-58B5D8AAD139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029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83548813-47C7-4F4F-84FD-C30E01C89C46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029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4029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6845839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EB75E2A-48B8-4C71-8047-4680075C0422}" type="slidenum">
              <a:rPr lang="en-GB"/>
              <a:pPr/>
              <a:t>67</a:t>
            </a:fld>
            <a:endParaRPr lang="en-GB"/>
          </a:p>
        </p:txBody>
      </p:sp>
      <p:sp>
        <p:nvSpPr>
          <p:cNvPr id="14131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B168B279-5D31-4137-8626-2193D9A828B3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131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37E64112-995F-4118-B899-32552E61793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131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4131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8429324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861F6D1-858A-48DE-833E-96FA4408A7FE}" type="slidenum">
              <a:rPr lang="en-GB"/>
              <a:pPr/>
              <a:t>68</a:t>
            </a:fld>
            <a:endParaRPr lang="en-GB"/>
          </a:p>
        </p:txBody>
      </p:sp>
      <p:sp>
        <p:nvSpPr>
          <p:cNvPr id="14233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1EFDA762-29C5-455E-9DE1-F900C82E479F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233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16EB62FD-FA05-4545-926A-1D7933C68BE6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233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4234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93272320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1AA349C-DC5F-48B6-BFBF-2A3083E85266}" type="slidenum">
              <a:rPr lang="en-GB"/>
              <a:pPr/>
              <a:t>69</a:t>
            </a:fld>
            <a:endParaRPr lang="en-GB"/>
          </a:p>
        </p:txBody>
      </p:sp>
      <p:sp>
        <p:nvSpPr>
          <p:cNvPr id="14336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6C625020-178E-43AA-B98D-92343CC99DC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6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CA5E4A39-98D6-4E81-BD10-CFB659E688AF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69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6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4336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5916364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9A4781B-1D82-413C-98EC-A5AEAC4FB144}" type="slidenum">
              <a:rPr lang="en-GB"/>
              <a:pPr/>
              <a:t>70</a:t>
            </a:fld>
            <a:endParaRPr lang="en-GB"/>
          </a:p>
        </p:txBody>
      </p:sp>
      <p:sp>
        <p:nvSpPr>
          <p:cNvPr id="14438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D185431B-9119-4DF2-936A-95DE1E330919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438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16EDD178-C171-41A2-B4E9-C0DF6DB989BD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70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438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4438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4857979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7D8FC5C-AC26-4DE0-B96E-B21FB37DD24F}" type="slidenum">
              <a:rPr lang="en-GB"/>
              <a:pPr/>
              <a:t>71</a:t>
            </a:fld>
            <a:endParaRPr lang="en-GB"/>
          </a:p>
        </p:txBody>
      </p:sp>
      <p:sp>
        <p:nvSpPr>
          <p:cNvPr id="14540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EC598A60-04A4-473D-A7A4-0758C7A59EF7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541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49475FE4-DD06-46F1-88A1-5A8F47AE6A39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71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541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4541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5836228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4BB0E30-AEB2-4506-AD20-F90253476B98}" type="slidenum">
              <a:rPr lang="en-GB"/>
              <a:pPr/>
              <a:t>72</a:t>
            </a:fld>
            <a:endParaRPr lang="en-GB"/>
          </a:p>
        </p:txBody>
      </p:sp>
      <p:sp>
        <p:nvSpPr>
          <p:cNvPr id="14643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01186869-EAF1-45B7-A213-6D9A34A308C1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643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A1441068-47FA-4E7B-9E04-2D8138C13F97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72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643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4643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0301312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84F28ED-C6E3-434B-9872-301ECEC05377}" type="slidenum">
              <a:rPr lang="en-GB"/>
              <a:pPr/>
              <a:t>73</a:t>
            </a:fld>
            <a:endParaRPr lang="en-GB"/>
          </a:p>
        </p:txBody>
      </p:sp>
      <p:sp>
        <p:nvSpPr>
          <p:cNvPr id="14745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7302248B-AE99-477E-8B50-D4725045786E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745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FBFE4302-E19D-4161-BD4D-B92650410036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73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745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4746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01588231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84F28ED-C6E3-434B-9872-301ECEC05377}" type="slidenum">
              <a:rPr lang="en-GB"/>
              <a:pPr/>
              <a:t>74</a:t>
            </a:fld>
            <a:endParaRPr lang="en-GB"/>
          </a:p>
        </p:txBody>
      </p:sp>
      <p:sp>
        <p:nvSpPr>
          <p:cNvPr id="147457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7302248B-AE99-477E-8B50-D4725045786E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7458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FBFE4302-E19D-4161-BD4D-B92650410036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74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7459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47460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1053783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FB5F64D-58F7-4026-B80D-55D1436F2CB6}" type="slidenum">
              <a:rPr lang="en-GB"/>
              <a:pPr/>
              <a:t>75</a:t>
            </a:fld>
            <a:endParaRPr lang="en-GB"/>
          </a:p>
        </p:txBody>
      </p:sp>
      <p:sp>
        <p:nvSpPr>
          <p:cNvPr id="14848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DF3E7445-922E-4025-A8C3-87B2A8D551A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848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17338BC6-2142-4372-A541-9ED97A2556F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75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848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4848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0123671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FB5F64D-58F7-4026-B80D-55D1436F2CB6}" type="slidenum">
              <a:rPr lang="en-GB"/>
              <a:pPr/>
              <a:t>76</a:t>
            </a:fld>
            <a:endParaRPr lang="en-GB"/>
          </a:p>
        </p:txBody>
      </p:sp>
      <p:sp>
        <p:nvSpPr>
          <p:cNvPr id="148481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DF3E7445-922E-4025-A8C3-87B2A8D551A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8482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17338BC6-2142-4372-A541-9ED97A2556F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76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8483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48484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7046457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13B9A56-435C-4F89-9982-01C9596A6113}" type="slidenum">
              <a:rPr lang="en-GB"/>
              <a:pPr/>
              <a:t>77</a:t>
            </a:fld>
            <a:endParaRPr lang="en-GB"/>
          </a:p>
        </p:txBody>
      </p:sp>
      <p:sp>
        <p:nvSpPr>
          <p:cNvPr id="149505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C90F531B-D8D7-48A1-8508-87C7BFDEDD6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06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E572793D-07B9-4EAF-96FB-DD20A18261D0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77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07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5112" cy="4010025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49508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94251168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F377F7-5D94-4495-96FB-FBBAEDF6A245}" type="slidenum">
              <a:rPr lang="en-GB"/>
              <a:pPr/>
              <a:t>78</a:t>
            </a:fld>
            <a:endParaRPr lang="en-GB"/>
          </a:p>
        </p:txBody>
      </p:sp>
      <p:sp>
        <p:nvSpPr>
          <p:cNvPr id="150529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B129E0A4-187F-4D2B-910D-CE35F60D8D2A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0530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DA145C55-B29A-42D4-96AE-93D81B7D334E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78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0531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50532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0337355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FB9B030-89C3-40A2-8210-2C8EAD0252BC}" type="slidenum">
              <a:rPr lang="en-GB"/>
              <a:pPr/>
              <a:t>79</a:t>
            </a:fld>
            <a:endParaRPr lang="en-GB"/>
          </a:p>
        </p:txBody>
      </p:sp>
      <p:sp>
        <p:nvSpPr>
          <p:cNvPr id="151553" name="Text Box 1"/>
          <p:cNvSpPr txBox="1">
            <a:spLocks noChangeArrowheads="1"/>
          </p:cNvSpPr>
          <p:nvPr/>
        </p:nvSpPr>
        <p:spPr bwMode="auto">
          <a:xfrm>
            <a:off x="4278313" y="10155238"/>
            <a:ext cx="324485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B8457152-B214-4194-A73F-6842BE04B405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1554" name="Text Box 2"/>
          <p:cNvSpPr txBox="1">
            <a:spLocks noChangeArrowheads="1"/>
          </p:cNvSpPr>
          <p:nvPr/>
        </p:nvSpPr>
        <p:spPr bwMode="auto">
          <a:xfrm>
            <a:off x="4278313" y="10156825"/>
            <a:ext cx="3246437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86000"/>
              </a:lnSpc>
              <a:buClrTx/>
              <a:buFontTx/>
              <a:buNone/>
            </a:pPr>
            <a:fld id="{6327D9F9-C2BA-4EC2-96A6-B2CF6122EA28}" type="slidenum">
              <a:rPr lang="en-GB" sz="14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>
                <a:lnSpc>
                  <a:spcPct val="86000"/>
                </a:lnSpc>
                <a:buClrTx/>
                <a:buFontTx/>
                <a:buNone/>
              </a:pPr>
              <a:t>79</a:t>
            </a:fld>
            <a:endParaRPr lang="en-GB" sz="1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1555" name="Text Box 3"/>
          <p:cNvSpPr txBox="1">
            <a:spLocks noChangeArrowheads="1"/>
          </p:cNvSpPr>
          <p:nvPr/>
        </p:nvSpPr>
        <p:spPr bwMode="auto">
          <a:xfrm>
            <a:off x="1106488" y="812800"/>
            <a:ext cx="5343525" cy="4008438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5155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7263" cy="48021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0225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438061F-389E-42AF-B60C-8E97970B212F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66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AD61097A-617F-4847-9DD7-BD9767D45993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807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759DA60-8BF7-4EE6-8C01-9BF44537E8F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629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40237" cy="4979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95875" y="1768475"/>
            <a:ext cx="4440238" cy="49799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196210B-917D-4C46-92BC-3852C11F815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495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02045D8C-33FD-4506-9608-FF946655DA0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902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C36F702B-1503-4205-AD18-B22EEB4FF57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411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9B9662FA-A993-407F-8F4C-EED353B19F8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153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DC902195-DD0F-45BB-A250-68F36037AB11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089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3CF0720C-A3D9-4F2B-8397-F46EBD08F45E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354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6F17BF82-E1DB-4976-B7F5-F31C721840F9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131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278688" y="301625"/>
            <a:ext cx="2257425" cy="6446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23050" cy="6446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BAFB214C-09AA-4402-8AA5-D0F7FB524646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183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32875" cy="1246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tytułu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32875" cy="497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konspektu</a:t>
            </a:r>
          </a:p>
          <a:p>
            <a:pPr lvl="1"/>
            <a:r>
              <a:rPr lang="en-GB" smtClean="0"/>
              <a:t>Drugi poziom konspektu</a:t>
            </a:r>
          </a:p>
          <a:p>
            <a:pPr lvl="2"/>
            <a:r>
              <a:rPr lang="en-GB" smtClean="0"/>
              <a:t>Trzeci poziom konspektu</a:t>
            </a:r>
          </a:p>
          <a:p>
            <a:pPr lvl="3"/>
            <a:r>
              <a:rPr lang="en-GB" smtClean="0"/>
              <a:t>Czwarty poziom konspektu</a:t>
            </a:r>
          </a:p>
          <a:p>
            <a:pPr lvl="4"/>
            <a:r>
              <a:rPr lang="en-GB" smtClean="0"/>
              <a:t>Piąty poziom konspektu</a:t>
            </a:r>
          </a:p>
          <a:p>
            <a:pPr lvl="4"/>
            <a:r>
              <a:rPr lang="en-GB" smtClean="0"/>
              <a:t>Szósty poziom konspektu</a:t>
            </a:r>
          </a:p>
          <a:p>
            <a:pPr lvl="4"/>
            <a:r>
              <a:rPr lang="en-GB" smtClean="0"/>
              <a:t>Siódmy poziom konspektu</a:t>
            </a:r>
          </a:p>
          <a:p>
            <a:pPr lvl="4"/>
            <a:r>
              <a:rPr lang="en-GB" smtClean="0"/>
              <a:t>Ósmy poziom konspektu</a:t>
            </a:r>
          </a:p>
          <a:p>
            <a:pPr lvl="4"/>
            <a:r>
              <a:rPr lang="en-GB" smtClean="0"/>
              <a:t>Dziewiąty poziom konspektu</a:t>
            </a: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503238" y="6886575"/>
            <a:ext cx="231298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448050" y="6886575"/>
            <a:ext cx="316071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08225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ea typeface="+mn-ea"/>
                <a:cs typeface="+mn-cs"/>
              </a:defRPr>
            </a:lvl1pPr>
          </a:lstStyle>
          <a:p>
            <a:fld id="{F4F1C0D4-86AC-4935-A576-FCD2469F3CBE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lnSpc>
          <a:spcPct val="2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lnSpc>
          <a:spcPct val="2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Lucida Sans Unicode" panose="020B0602030504020204" pitchFamily="34" charset="0"/>
          <a:cs typeface="Lucida Sans Unicode" panose="020B0602030504020204" pitchFamily="34" charset="0"/>
        </a:defRPr>
      </a:lvl2pPr>
      <a:lvl3pPr marL="1143000" indent="-228600" algn="ctr" defTabSz="449263" rtl="0" eaLnBrk="0" fontAlgn="base" hangingPunct="0">
        <a:lnSpc>
          <a:spcPct val="2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Lucida Sans Unicode" panose="020B0602030504020204" pitchFamily="34" charset="0"/>
          <a:cs typeface="Lucida Sans Unicode" panose="020B0602030504020204" pitchFamily="34" charset="0"/>
        </a:defRPr>
      </a:lvl3pPr>
      <a:lvl4pPr marL="1600200" indent="-228600" algn="ctr" defTabSz="449263" rtl="0" eaLnBrk="0" fontAlgn="base" hangingPunct="0">
        <a:lnSpc>
          <a:spcPct val="2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Lucida Sans Unicode" panose="020B0602030504020204" pitchFamily="34" charset="0"/>
          <a:cs typeface="Lucida Sans Unicode" panose="020B0602030504020204" pitchFamily="34" charset="0"/>
        </a:defRPr>
      </a:lvl4pPr>
      <a:lvl5pPr marL="2057400" indent="-228600" algn="ctr" defTabSz="449263" rtl="0" eaLnBrk="0" fontAlgn="base" hangingPunct="0">
        <a:lnSpc>
          <a:spcPct val="2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Lucida Sans Unicode" panose="020B0602030504020204" pitchFamily="34" charset="0"/>
          <a:cs typeface="Lucida Sans Unicode" panose="020B0602030504020204" pitchFamily="34" charset="0"/>
        </a:defRPr>
      </a:lvl5pPr>
      <a:lvl6pPr marL="2514600" indent="-228600" algn="ctr" defTabSz="449263" rtl="0" eaLnBrk="0" fontAlgn="base" hangingPunct="0">
        <a:lnSpc>
          <a:spcPct val="2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Lucida Sans Unicode" panose="020B0602030504020204" pitchFamily="34" charset="0"/>
          <a:cs typeface="Lucida Sans Unicode" panose="020B0602030504020204" pitchFamily="34" charset="0"/>
        </a:defRPr>
      </a:lvl6pPr>
      <a:lvl7pPr marL="2971800" indent="-228600" algn="ctr" defTabSz="449263" rtl="0" eaLnBrk="0" fontAlgn="base" hangingPunct="0">
        <a:lnSpc>
          <a:spcPct val="2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Lucida Sans Unicode" panose="020B0602030504020204" pitchFamily="34" charset="0"/>
          <a:cs typeface="Lucida Sans Unicode" panose="020B0602030504020204" pitchFamily="34" charset="0"/>
        </a:defRPr>
      </a:lvl7pPr>
      <a:lvl8pPr marL="3429000" indent="-228600" algn="ctr" defTabSz="449263" rtl="0" eaLnBrk="0" fontAlgn="base" hangingPunct="0">
        <a:lnSpc>
          <a:spcPct val="2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Lucida Sans Unicode" panose="020B0602030504020204" pitchFamily="34" charset="0"/>
          <a:cs typeface="Lucida Sans Unicode" panose="020B0602030504020204" pitchFamily="34" charset="0"/>
        </a:defRPr>
      </a:lvl8pPr>
      <a:lvl9pPr marL="3886200" indent="-228600" algn="ctr" defTabSz="449263" rtl="0" eaLnBrk="0" fontAlgn="base" hangingPunct="0">
        <a:lnSpc>
          <a:spcPct val="2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Lucida Sans Unicode" panose="020B0602030504020204" pitchFamily="34" charset="0"/>
          <a:cs typeface="Lucida Sans Unicode" panose="020B0602030504020204" pitchFamily="34" charset="0"/>
        </a:defRPr>
      </a:lvl9pPr>
    </p:titleStyle>
    <p:bodyStyle>
      <a:lvl1pPr marL="342900" indent="-342900" algn="l" defTabSz="449263" rtl="0" eaLnBrk="0" fontAlgn="base" hangingPunct="0">
        <a:lnSpc>
          <a:spcPct val="25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25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25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25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25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3" Type="http://schemas.openxmlformats.org/officeDocument/2006/relationships/image" Target="../media/image3.jpe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5" Type="http://schemas.openxmlformats.org/officeDocument/2006/relationships/image" Target="../media/image3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Relationship Id="rId1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47.jpeg"/><Relationship Id="rId3" Type="http://schemas.openxmlformats.org/officeDocument/2006/relationships/image" Target="../media/image3.jpeg"/><Relationship Id="rId7" Type="http://schemas.openxmlformats.org/officeDocument/2006/relationships/image" Target="../media/image41.jpeg"/><Relationship Id="rId12" Type="http://schemas.openxmlformats.org/officeDocument/2006/relationships/image" Target="../media/image4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Relationship Id="rId14" Type="http://schemas.openxmlformats.org/officeDocument/2006/relationships/image" Target="../media/image4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3.jpeg"/><Relationship Id="rId7" Type="http://schemas.openxmlformats.org/officeDocument/2006/relationships/image" Target="../media/image6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png"/><Relationship Id="rId10" Type="http://schemas.openxmlformats.org/officeDocument/2006/relationships/image" Target="../media/image63.jpeg"/><Relationship Id="rId4" Type="http://schemas.openxmlformats.org/officeDocument/2006/relationships/image" Target="../media/image57.jpeg"/><Relationship Id="rId9" Type="http://schemas.openxmlformats.org/officeDocument/2006/relationships/image" Target="../media/image6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gif"/><Relationship Id="rId4" Type="http://schemas.openxmlformats.org/officeDocument/2006/relationships/image" Target="../media/image7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gif"/><Relationship Id="rId4" Type="http://schemas.openxmlformats.org/officeDocument/2006/relationships/image" Target="../media/image7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gif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3.jpeg"/><Relationship Id="rId7" Type="http://schemas.openxmlformats.org/officeDocument/2006/relationships/image" Target="../media/image8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3.jpeg"/><Relationship Id="rId7" Type="http://schemas.openxmlformats.org/officeDocument/2006/relationships/image" Target="../media/image9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jpeg"/><Relationship Id="rId5" Type="http://schemas.openxmlformats.org/officeDocument/2006/relationships/image" Target="../media/image90.gif"/><Relationship Id="rId4" Type="http://schemas.openxmlformats.org/officeDocument/2006/relationships/image" Target="../media/image89.gif"/><Relationship Id="rId9" Type="http://schemas.openxmlformats.org/officeDocument/2006/relationships/image" Target="../media/image94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jpeg"/><Relationship Id="rId3" Type="http://schemas.openxmlformats.org/officeDocument/2006/relationships/image" Target="../media/image3.jpeg"/><Relationship Id="rId7" Type="http://schemas.openxmlformats.org/officeDocument/2006/relationships/image" Target="../media/image9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jpeg"/><Relationship Id="rId5" Type="http://schemas.openxmlformats.org/officeDocument/2006/relationships/image" Target="../media/image96.jpeg"/><Relationship Id="rId4" Type="http://schemas.openxmlformats.org/officeDocument/2006/relationships/image" Target="../media/image9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jpeg"/><Relationship Id="rId3" Type="http://schemas.openxmlformats.org/officeDocument/2006/relationships/image" Target="../media/image3.jpeg"/><Relationship Id="rId7" Type="http://schemas.openxmlformats.org/officeDocument/2006/relationships/image" Target="../media/image10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png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png"/><Relationship Id="rId4" Type="http://schemas.openxmlformats.org/officeDocument/2006/relationships/image" Target="../media/image104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jpeg"/><Relationship Id="rId3" Type="http://schemas.openxmlformats.org/officeDocument/2006/relationships/image" Target="../media/image3.jpeg"/><Relationship Id="rId7" Type="http://schemas.openxmlformats.org/officeDocument/2006/relationships/image" Target="../media/image10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jpeg"/><Relationship Id="rId5" Type="http://schemas.openxmlformats.org/officeDocument/2006/relationships/image" Target="../media/image105.jpeg"/><Relationship Id="rId4" Type="http://schemas.openxmlformats.org/officeDocument/2006/relationships/image" Target="../media/image95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jpeg"/><Relationship Id="rId3" Type="http://schemas.openxmlformats.org/officeDocument/2006/relationships/image" Target="../media/image3.jpeg"/><Relationship Id="rId7" Type="http://schemas.openxmlformats.org/officeDocument/2006/relationships/image" Target="../media/image11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jpeg"/><Relationship Id="rId5" Type="http://schemas.openxmlformats.org/officeDocument/2006/relationships/image" Target="../media/image95.png"/><Relationship Id="rId4" Type="http://schemas.openxmlformats.org/officeDocument/2006/relationships/image" Target="../media/image10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4.jpeg"/><Relationship Id="rId5" Type="http://schemas.openxmlformats.org/officeDocument/2006/relationships/image" Target="../media/image113.jpeg"/><Relationship Id="rId4" Type="http://schemas.openxmlformats.org/officeDocument/2006/relationships/image" Target="../media/image9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gif"/><Relationship Id="rId3" Type="http://schemas.openxmlformats.org/officeDocument/2006/relationships/image" Target="../media/image3.jpeg"/><Relationship Id="rId7" Type="http://schemas.openxmlformats.org/officeDocument/2006/relationships/image" Target="../media/image117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6.jpeg"/><Relationship Id="rId5" Type="http://schemas.openxmlformats.org/officeDocument/2006/relationships/image" Target="../media/image115.jpeg"/><Relationship Id="rId4" Type="http://schemas.openxmlformats.org/officeDocument/2006/relationships/image" Target="../media/image95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gif"/><Relationship Id="rId3" Type="http://schemas.openxmlformats.org/officeDocument/2006/relationships/image" Target="../media/image3.jpeg"/><Relationship Id="rId7" Type="http://schemas.openxmlformats.org/officeDocument/2006/relationships/image" Target="../media/image12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0.jpeg"/><Relationship Id="rId5" Type="http://schemas.openxmlformats.org/officeDocument/2006/relationships/image" Target="../media/image119.jpeg"/><Relationship Id="rId4" Type="http://schemas.openxmlformats.org/officeDocument/2006/relationships/image" Target="../media/image95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jpeg"/><Relationship Id="rId3" Type="http://schemas.openxmlformats.org/officeDocument/2006/relationships/image" Target="../media/image3.jpeg"/><Relationship Id="rId7" Type="http://schemas.openxmlformats.org/officeDocument/2006/relationships/image" Target="../media/image12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4.jpeg"/><Relationship Id="rId5" Type="http://schemas.openxmlformats.org/officeDocument/2006/relationships/image" Target="../media/image123.jpeg"/><Relationship Id="rId4" Type="http://schemas.openxmlformats.org/officeDocument/2006/relationships/image" Target="../media/image9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png"/><Relationship Id="rId4" Type="http://schemas.openxmlformats.org/officeDocument/2006/relationships/image" Target="../media/image12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png"/><Relationship Id="rId5" Type="http://schemas.openxmlformats.org/officeDocument/2006/relationships/image" Target="../media/image128.jpeg"/><Relationship Id="rId4" Type="http://schemas.openxmlformats.org/officeDocument/2006/relationships/image" Target="../media/image12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31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0.jpeg"/><Relationship Id="rId5" Type="http://schemas.openxmlformats.org/officeDocument/2006/relationships/image" Target="../media/image95.png"/><Relationship Id="rId4" Type="http://schemas.openxmlformats.org/officeDocument/2006/relationships/image" Target="../media/image129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13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5.jpeg"/><Relationship Id="rId5" Type="http://schemas.openxmlformats.org/officeDocument/2006/relationships/image" Target="../media/image134.jpeg"/><Relationship Id="rId4" Type="http://schemas.openxmlformats.org/officeDocument/2006/relationships/image" Target="../media/image133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8.jpeg"/><Relationship Id="rId4" Type="http://schemas.openxmlformats.org/officeDocument/2006/relationships/image" Target="../media/image137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png"/><Relationship Id="rId3" Type="http://schemas.openxmlformats.org/officeDocument/2006/relationships/image" Target="../media/image132.jpeg"/><Relationship Id="rId7" Type="http://schemas.openxmlformats.org/officeDocument/2006/relationships/image" Target="../media/image142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1.jpeg"/><Relationship Id="rId5" Type="http://schemas.openxmlformats.org/officeDocument/2006/relationships/image" Target="../media/image140.jpeg"/><Relationship Id="rId10" Type="http://schemas.openxmlformats.org/officeDocument/2006/relationships/image" Target="../media/image145.png"/><Relationship Id="rId4" Type="http://schemas.openxmlformats.org/officeDocument/2006/relationships/image" Target="../media/image139.jpeg"/><Relationship Id="rId9" Type="http://schemas.openxmlformats.org/officeDocument/2006/relationships/image" Target="../media/image144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jpeg"/><Relationship Id="rId3" Type="http://schemas.openxmlformats.org/officeDocument/2006/relationships/image" Target="../media/image132.jpeg"/><Relationship Id="rId7" Type="http://schemas.openxmlformats.org/officeDocument/2006/relationships/image" Target="../media/image149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8.jpeg"/><Relationship Id="rId5" Type="http://schemas.openxmlformats.org/officeDocument/2006/relationships/image" Target="../media/image147.jpeg"/><Relationship Id="rId4" Type="http://schemas.openxmlformats.org/officeDocument/2006/relationships/image" Target="../media/image146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jpeg"/><Relationship Id="rId3" Type="http://schemas.openxmlformats.org/officeDocument/2006/relationships/image" Target="../media/image132.jpeg"/><Relationship Id="rId7" Type="http://schemas.openxmlformats.org/officeDocument/2006/relationships/image" Target="../media/image154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3.jpeg"/><Relationship Id="rId5" Type="http://schemas.openxmlformats.org/officeDocument/2006/relationships/image" Target="../media/image152.jpeg"/><Relationship Id="rId4" Type="http://schemas.openxmlformats.org/officeDocument/2006/relationships/image" Target="../media/image151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8.jpeg"/><Relationship Id="rId5" Type="http://schemas.openxmlformats.org/officeDocument/2006/relationships/image" Target="../media/image157.jpeg"/><Relationship Id="rId4" Type="http://schemas.openxmlformats.org/officeDocument/2006/relationships/image" Target="../media/image156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162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1.jpeg"/><Relationship Id="rId5" Type="http://schemas.openxmlformats.org/officeDocument/2006/relationships/image" Target="../media/image160.jpeg"/><Relationship Id="rId4" Type="http://schemas.openxmlformats.org/officeDocument/2006/relationships/image" Target="../media/image159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166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5.jpeg"/><Relationship Id="rId5" Type="http://schemas.openxmlformats.org/officeDocument/2006/relationships/image" Target="../media/image164.jpeg"/><Relationship Id="rId4" Type="http://schemas.openxmlformats.org/officeDocument/2006/relationships/image" Target="../media/image163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170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9.jpeg"/><Relationship Id="rId5" Type="http://schemas.openxmlformats.org/officeDocument/2006/relationships/image" Target="../media/image168.jpeg"/><Relationship Id="rId4" Type="http://schemas.openxmlformats.org/officeDocument/2006/relationships/image" Target="../media/image167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5.gif"/><Relationship Id="rId3" Type="http://schemas.openxmlformats.org/officeDocument/2006/relationships/image" Target="../media/image132.jpeg"/><Relationship Id="rId7" Type="http://schemas.openxmlformats.org/officeDocument/2006/relationships/image" Target="../media/image174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3.jpeg"/><Relationship Id="rId5" Type="http://schemas.openxmlformats.org/officeDocument/2006/relationships/image" Target="../media/image172.jpeg"/><Relationship Id="rId10" Type="http://schemas.openxmlformats.org/officeDocument/2006/relationships/image" Target="../media/image95.png"/><Relationship Id="rId4" Type="http://schemas.openxmlformats.org/officeDocument/2006/relationships/image" Target="../media/image171.jpeg"/><Relationship Id="rId9" Type="http://schemas.openxmlformats.org/officeDocument/2006/relationships/image" Target="../media/image176.gi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1.jpeg"/><Relationship Id="rId3" Type="http://schemas.openxmlformats.org/officeDocument/2006/relationships/image" Target="../media/image132.jpeg"/><Relationship Id="rId7" Type="http://schemas.openxmlformats.org/officeDocument/2006/relationships/image" Target="../media/image180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9.gif"/><Relationship Id="rId5" Type="http://schemas.openxmlformats.org/officeDocument/2006/relationships/image" Target="../media/image178.gif"/><Relationship Id="rId10" Type="http://schemas.openxmlformats.org/officeDocument/2006/relationships/image" Target="../media/image183.jpeg"/><Relationship Id="rId4" Type="http://schemas.openxmlformats.org/officeDocument/2006/relationships/image" Target="../media/image177.gif"/><Relationship Id="rId9" Type="http://schemas.openxmlformats.org/officeDocument/2006/relationships/image" Target="../media/image182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7.jpeg"/><Relationship Id="rId3" Type="http://schemas.openxmlformats.org/officeDocument/2006/relationships/image" Target="../media/image132.jpeg"/><Relationship Id="rId7" Type="http://schemas.openxmlformats.org/officeDocument/2006/relationships/image" Target="../media/image186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5.jpeg"/><Relationship Id="rId5" Type="http://schemas.openxmlformats.org/officeDocument/2006/relationships/image" Target="../media/image122.gif"/><Relationship Id="rId4" Type="http://schemas.openxmlformats.org/officeDocument/2006/relationships/image" Target="../media/image184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191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0.jpeg"/><Relationship Id="rId5" Type="http://schemas.openxmlformats.org/officeDocument/2006/relationships/image" Target="../media/image189.jpeg"/><Relationship Id="rId4" Type="http://schemas.openxmlformats.org/officeDocument/2006/relationships/image" Target="../media/image188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195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4.png"/><Relationship Id="rId5" Type="http://schemas.openxmlformats.org/officeDocument/2006/relationships/image" Target="../media/image193.jpeg"/><Relationship Id="rId4" Type="http://schemas.openxmlformats.org/officeDocument/2006/relationships/image" Target="../media/image192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198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7.jpeg"/><Relationship Id="rId5" Type="http://schemas.openxmlformats.org/officeDocument/2006/relationships/image" Target="../media/image196.jpeg"/><Relationship Id="rId4" Type="http://schemas.openxmlformats.org/officeDocument/2006/relationships/image" Target="../media/image194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201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0.jpeg"/><Relationship Id="rId5" Type="http://schemas.openxmlformats.org/officeDocument/2006/relationships/image" Target="../media/image199.jpeg"/><Relationship Id="rId4" Type="http://schemas.openxmlformats.org/officeDocument/2006/relationships/image" Target="../media/image19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205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4.jpeg"/><Relationship Id="rId5" Type="http://schemas.openxmlformats.org/officeDocument/2006/relationships/image" Target="../media/image203.jpeg"/><Relationship Id="rId4" Type="http://schemas.openxmlformats.org/officeDocument/2006/relationships/image" Target="../media/image202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209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8.jpeg"/><Relationship Id="rId5" Type="http://schemas.openxmlformats.org/officeDocument/2006/relationships/image" Target="../media/image207.jpeg"/><Relationship Id="rId4" Type="http://schemas.openxmlformats.org/officeDocument/2006/relationships/image" Target="../media/image206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213.gif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2.gif"/><Relationship Id="rId5" Type="http://schemas.openxmlformats.org/officeDocument/2006/relationships/image" Target="../media/image211.jpeg"/><Relationship Id="rId4" Type="http://schemas.openxmlformats.org/officeDocument/2006/relationships/image" Target="../media/image210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217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6.jpeg"/><Relationship Id="rId5" Type="http://schemas.openxmlformats.org/officeDocument/2006/relationships/image" Target="../media/image215.jpeg"/><Relationship Id="rId4" Type="http://schemas.openxmlformats.org/officeDocument/2006/relationships/image" Target="../media/image214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221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0.jpeg"/><Relationship Id="rId5" Type="http://schemas.openxmlformats.org/officeDocument/2006/relationships/image" Target="../media/image219.jpeg"/><Relationship Id="rId4" Type="http://schemas.openxmlformats.org/officeDocument/2006/relationships/image" Target="../media/image218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225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4.jpeg"/><Relationship Id="rId5" Type="http://schemas.openxmlformats.org/officeDocument/2006/relationships/image" Target="../media/image223.jpeg"/><Relationship Id="rId4" Type="http://schemas.openxmlformats.org/officeDocument/2006/relationships/image" Target="../media/image222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229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8.jpeg"/><Relationship Id="rId5" Type="http://schemas.openxmlformats.org/officeDocument/2006/relationships/image" Target="../media/image227.jpeg"/><Relationship Id="rId4" Type="http://schemas.openxmlformats.org/officeDocument/2006/relationships/image" Target="../media/image226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3.jpeg"/><Relationship Id="rId5" Type="http://schemas.openxmlformats.org/officeDocument/2006/relationships/image" Target="../media/image232.jpeg"/><Relationship Id="rId4" Type="http://schemas.openxmlformats.org/officeDocument/2006/relationships/image" Target="../media/image231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237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6.jpeg"/><Relationship Id="rId5" Type="http://schemas.openxmlformats.org/officeDocument/2006/relationships/image" Target="../media/image235.jpeg"/><Relationship Id="rId4" Type="http://schemas.openxmlformats.org/officeDocument/2006/relationships/image" Target="../media/image234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7" Type="http://schemas.openxmlformats.org/officeDocument/2006/relationships/image" Target="../media/image241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0.jpeg"/><Relationship Id="rId5" Type="http://schemas.openxmlformats.org/officeDocument/2006/relationships/image" Target="../media/image239.jpeg"/><Relationship Id="rId4" Type="http://schemas.openxmlformats.org/officeDocument/2006/relationships/image" Target="../media/image238.jpeg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6.jpeg"/><Relationship Id="rId3" Type="http://schemas.openxmlformats.org/officeDocument/2006/relationships/image" Target="../media/image132.jpeg"/><Relationship Id="rId7" Type="http://schemas.openxmlformats.org/officeDocument/2006/relationships/image" Target="../media/image245.JP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4.JPG"/><Relationship Id="rId5" Type="http://schemas.openxmlformats.org/officeDocument/2006/relationships/image" Target="../media/image243.jpeg"/><Relationship Id="rId4" Type="http://schemas.openxmlformats.org/officeDocument/2006/relationships/image" Target="../media/image242.JPG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1.gif"/><Relationship Id="rId3" Type="http://schemas.openxmlformats.org/officeDocument/2006/relationships/image" Target="../media/image132.jpeg"/><Relationship Id="rId7" Type="http://schemas.openxmlformats.org/officeDocument/2006/relationships/image" Target="../media/image250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9.jpeg"/><Relationship Id="rId11" Type="http://schemas.openxmlformats.org/officeDocument/2006/relationships/image" Target="../media/image254.jpeg"/><Relationship Id="rId5" Type="http://schemas.openxmlformats.org/officeDocument/2006/relationships/image" Target="../media/image248.jpeg"/><Relationship Id="rId10" Type="http://schemas.openxmlformats.org/officeDocument/2006/relationships/image" Target="../media/image253.jpeg"/><Relationship Id="rId4" Type="http://schemas.openxmlformats.org/officeDocument/2006/relationships/image" Target="../media/image247.jpeg"/><Relationship Id="rId9" Type="http://schemas.openxmlformats.org/officeDocument/2006/relationships/image" Target="../media/image252.jpeg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8.JPG"/><Relationship Id="rId3" Type="http://schemas.openxmlformats.org/officeDocument/2006/relationships/image" Target="../media/image132.jpeg"/><Relationship Id="rId7" Type="http://schemas.openxmlformats.org/officeDocument/2006/relationships/image" Target="../media/image257.JP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6.JPG"/><Relationship Id="rId5" Type="http://schemas.openxmlformats.org/officeDocument/2006/relationships/image" Target="../media/image255.wmf"/><Relationship Id="rId4" Type="http://schemas.openxmlformats.org/officeDocument/2006/relationships/image" Target="../media/image251.gif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3.jpeg"/><Relationship Id="rId3" Type="http://schemas.openxmlformats.org/officeDocument/2006/relationships/image" Target="../media/image132.jpeg"/><Relationship Id="rId7" Type="http://schemas.openxmlformats.org/officeDocument/2006/relationships/image" Target="../media/image262.jpe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1.jpeg"/><Relationship Id="rId5" Type="http://schemas.openxmlformats.org/officeDocument/2006/relationships/image" Target="../media/image260.jpeg"/><Relationship Id="rId4" Type="http://schemas.openxmlformats.org/officeDocument/2006/relationships/image" Target="../media/image259.png"/><Relationship Id="rId9" Type="http://schemas.openxmlformats.org/officeDocument/2006/relationships/image" Target="../media/image264.gif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6.png"/><Relationship Id="rId4" Type="http://schemas.openxmlformats.org/officeDocument/2006/relationships/image" Target="../media/image265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00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124200"/>
            <a:ext cx="3513138" cy="349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539750" y="360363"/>
            <a:ext cx="9180513" cy="3738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3000"/>
              </a:lnSpc>
              <a:buClrTx/>
              <a:buFontTx/>
              <a:buNone/>
            </a:pPr>
            <a:r>
              <a:rPr lang="en-GB" sz="6000" b="1" dirty="0">
                <a:solidFill>
                  <a:srgbClr val="FF0000"/>
                </a:solidFill>
                <a:latin typeface="Accent SF" charset="0"/>
              </a:rPr>
              <a:t>35-lecie</a:t>
            </a:r>
          </a:p>
          <a:p>
            <a:pPr algn="ctr" eaLnBrk="1">
              <a:lnSpc>
                <a:spcPct val="143000"/>
              </a:lnSpc>
              <a:buClrTx/>
              <a:buFontTx/>
              <a:buNone/>
            </a:pPr>
            <a:r>
              <a:rPr lang="en-GB" sz="6000" b="1" dirty="0" err="1">
                <a:solidFill>
                  <a:srgbClr val="FFFF00"/>
                </a:solidFill>
                <a:latin typeface="Accent SF" charset="0"/>
              </a:rPr>
              <a:t>Przedszkola</a:t>
            </a:r>
            <a:r>
              <a:rPr lang="en-GB" sz="6000" b="1" dirty="0">
                <a:solidFill>
                  <a:srgbClr val="FFFF00"/>
                </a:solidFill>
                <a:latin typeface="Accent SF" charset="0"/>
              </a:rPr>
              <a:t> Nr 22</a:t>
            </a:r>
          </a:p>
          <a:p>
            <a:pPr algn="ctr" eaLnBrk="1">
              <a:lnSpc>
                <a:spcPct val="143000"/>
              </a:lnSpc>
              <a:buClrTx/>
              <a:buFontTx/>
              <a:buNone/>
            </a:pPr>
            <a:endParaRPr lang="en-GB" sz="6000" b="1" dirty="0">
              <a:solidFill>
                <a:srgbClr val="FFFF00"/>
              </a:solidFill>
              <a:latin typeface="Accent SF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76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u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360363" y="6480175"/>
            <a:ext cx="954087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7000"/>
              </a:lnSpc>
              <a:buClrTx/>
              <a:buFontTx/>
              <a:buNone/>
            </a:pPr>
            <a:r>
              <a:rPr lang="en-GB" sz="2400" b="1">
                <a:latin typeface="Comic Sans MS" panose="030F0702030302020204" pitchFamily="66" charset="0"/>
              </a:rPr>
              <a:t>Przedszkole Nr 22 w Koszalinie powstało 1 czerwca 1978 roku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828675"/>
            <a:ext cx="8575675" cy="547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repl">
                                        <p:cTn id="7" dur="2000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700338" y="-41275"/>
            <a:ext cx="467995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3000"/>
              </a:lnSpc>
              <a:buClrTx/>
              <a:buFontTx/>
              <a:buNone/>
            </a:pPr>
            <a:r>
              <a:rPr lang="en-GB" sz="4400">
                <a:solidFill>
                  <a:srgbClr val="FFFF00"/>
                </a:solidFill>
                <a:latin typeface="Accent SF" charset="0"/>
              </a:rPr>
              <a:t>NASZE SALE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944563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2879725" y="6778625"/>
            <a:ext cx="4319588" cy="607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05000"/>
              </a:lnSpc>
              <a:buClrTx/>
              <a:buFontTx/>
              <a:buNone/>
            </a:pPr>
            <a:r>
              <a:rPr lang="en-GB" sz="3200" dirty="0">
                <a:cs typeface="Arial" panose="020B0604020202020204" pitchFamily="34" charset="0"/>
              </a:rPr>
              <a:t>3-latki (</a:t>
            </a:r>
            <a:r>
              <a:rPr lang="en-GB" sz="3200" dirty="0" err="1">
                <a:cs typeface="Arial" panose="020B0604020202020204" pitchFamily="34" charset="0"/>
              </a:rPr>
              <a:t>rok</a:t>
            </a:r>
            <a:r>
              <a:rPr lang="en-GB" sz="3200" dirty="0">
                <a:cs typeface="Arial" panose="020B0604020202020204" pitchFamily="34" charset="0"/>
              </a:rPr>
              <a:t> 2008)</a:t>
            </a: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900113"/>
            <a:ext cx="8101013" cy="594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700338" y="36513"/>
            <a:ext cx="467995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3000"/>
              </a:lnSpc>
              <a:buClrTx/>
              <a:buFontTx/>
              <a:buNone/>
            </a:pPr>
            <a:r>
              <a:rPr lang="en-GB" sz="4400">
                <a:solidFill>
                  <a:srgbClr val="FFFF00"/>
                </a:solidFill>
                <a:latin typeface="Accent SF" charset="0"/>
              </a:rPr>
              <a:t>NASZE SALE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879725" y="6778625"/>
            <a:ext cx="4319588" cy="607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05000"/>
              </a:lnSpc>
            </a:pPr>
            <a:r>
              <a:rPr lang="en-GB" sz="3200" dirty="0">
                <a:cs typeface="Arial" panose="020B0604020202020204" pitchFamily="34" charset="0"/>
              </a:rPr>
              <a:t>4-latki (</a:t>
            </a:r>
            <a:r>
              <a:rPr lang="en-GB" sz="3200" dirty="0" err="1">
                <a:cs typeface="Arial" panose="020B0604020202020204" pitchFamily="34" charset="0"/>
              </a:rPr>
              <a:t>rok</a:t>
            </a:r>
            <a:r>
              <a:rPr lang="en-GB" sz="3200" dirty="0">
                <a:cs typeface="Arial" panose="020B0604020202020204" pitchFamily="34" charset="0"/>
              </a:rPr>
              <a:t> 2008)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1289050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1289050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933700" y="107950"/>
            <a:ext cx="4319588" cy="86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5000"/>
              </a:lnSpc>
              <a:buClrTx/>
              <a:buFontTx/>
              <a:buNone/>
            </a:pPr>
            <a:r>
              <a:rPr lang="en-GB" sz="4400">
                <a:solidFill>
                  <a:srgbClr val="FFFF00"/>
                </a:solidFill>
                <a:latin typeface="Accent SF" charset="0"/>
              </a:rPr>
              <a:t>NASZE SALE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339975" y="6778625"/>
            <a:ext cx="5219700" cy="54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93000"/>
              </a:lnSpc>
              <a:buClrTx/>
              <a:buFontTx/>
              <a:buNone/>
            </a:pPr>
            <a:r>
              <a:rPr lang="en-GB" sz="3200" dirty="0" err="1">
                <a:cs typeface="Arial" panose="020B0604020202020204" pitchFamily="34" charset="0"/>
              </a:rPr>
              <a:t>Sala</a:t>
            </a:r>
            <a:r>
              <a:rPr lang="en-GB" sz="3200" dirty="0">
                <a:cs typeface="Arial" panose="020B0604020202020204" pitchFamily="34" charset="0"/>
              </a:rPr>
              <a:t> </a:t>
            </a:r>
            <a:r>
              <a:rPr lang="en-GB" sz="3200" dirty="0" err="1">
                <a:cs typeface="Arial" panose="020B0604020202020204" pitchFamily="34" charset="0"/>
              </a:rPr>
              <a:t>gimnastyczna</a:t>
            </a:r>
            <a:r>
              <a:rPr lang="en-GB" sz="3200" dirty="0">
                <a:cs typeface="Arial" panose="020B0604020202020204" pitchFamily="34" charset="0"/>
              </a:rPr>
              <a:t> (2008)</a:t>
            </a: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900113"/>
            <a:ext cx="8101013" cy="571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927100"/>
            <a:ext cx="8101013" cy="576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window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14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repl">
                                        <p:cTn id="19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60363" y="6480175"/>
            <a:ext cx="95408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7000"/>
              </a:lnSpc>
              <a:buClrTx/>
              <a:buFontTx/>
              <a:buNone/>
            </a:pPr>
            <a:r>
              <a:rPr lang="en-GB" sz="2400" b="1">
                <a:latin typeface="Comic Sans MS" panose="030F0702030302020204" pitchFamily="66" charset="0"/>
              </a:rPr>
              <a:t>W 2011 roku nasze przedszkole zostało poddane termomodernizacji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287338"/>
            <a:ext cx="4176712" cy="284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0" y="287338"/>
            <a:ext cx="4392613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3527425"/>
            <a:ext cx="4175125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113" y="3497263"/>
            <a:ext cx="4176712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repl">
                                        <p:cTn id="7" dur="20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360363" y="6480175"/>
            <a:ext cx="954087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7000"/>
              </a:lnSpc>
              <a:buClrTx/>
              <a:buFontTx/>
              <a:buNone/>
            </a:pPr>
            <a:r>
              <a:rPr lang="en-GB" sz="2400" b="1">
                <a:latin typeface="Comic Sans MS" panose="030F0702030302020204" pitchFamily="66" charset="0"/>
              </a:rPr>
              <a:t>Uroczyste otwarcie przedszkola po termomodernizacji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792163"/>
            <a:ext cx="7775575" cy="532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792163"/>
            <a:ext cx="7775575" cy="532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1628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repl">
                                        <p:cTn id="7" dur="20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60363" y="6480175"/>
            <a:ext cx="9540875" cy="492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7000"/>
              </a:lnSpc>
              <a:buClrTx/>
              <a:buFontTx/>
              <a:buNone/>
            </a:pPr>
            <a:r>
              <a:rPr lang="pl-PL" sz="2400" b="1" dirty="0" smtClean="0">
                <a:latin typeface="Comic Sans MS" panose="030F0702030302020204" pitchFamily="66" charset="0"/>
              </a:rPr>
              <a:t>Budynek przedszkola po remoncie</a:t>
            </a:r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31" y="287338"/>
            <a:ext cx="9072562" cy="619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26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repl">
                                        <p:cTn id="7" dur="20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12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700338" y="36513"/>
            <a:ext cx="467995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3000"/>
              </a:lnSpc>
              <a:buClrTx/>
              <a:buFontTx/>
              <a:buNone/>
            </a:pPr>
            <a:r>
              <a:rPr lang="en-GB" sz="4400">
                <a:solidFill>
                  <a:srgbClr val="FFFF00"/>
                </a:solidFill>
                <a:latin typeface="Accent SF" charset="0"/>
              </a:rPr>
              <a:t>NASZE SALE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879725" y="6778625"/>
            <a:ext cx="4319588" cy="607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05000"/>
              </a:lnSpc>
              <a:buClrTx/>
              <a:buFontTx/>
              <a:buNone/>
            </a:pPr>
            <a:r>
              <a:rPr lang="pl-PL" sz="3200" dirty="0">
                <a:cs typeface="Arial" panose="020B0604020202020204" pitchFamily="34" charset="0"/>
              </a:rPr>
              <a:t>3</a:t>
            </a:r>
            <a:r>
              <a:rPr lang="en-GB" sz="3200" dirty="0" smtClean="0">
                <a:cs typeface="Arial" panose="020B0604020202020204" pitchFamily="34" charset="0"/>
              </a:rPr>
              <a:t>-</a:t>
            </a:r>
            <a:r>
              <a:rPr lang="en-GB" sz="3200" dirty="0" err="1" smtClean="0">
                <a:cs typeface="Arial" panose="020B0604020202020204" pitchFamily="34" charset="0"/>
              </a:rPr>
              <a:t>latki</a:t>
            </a:r>
            <a:r>
              <a:rPr lang="pl-PL" sz="3200" dirty="0" smtClean="0">
                <a:cs typeface="Arial" panose="020B0604020202020204" pitchFamily="34" charset="0"/>
              </a:rPr>
              <a:t> (2013)</a:t>
            </a:r>
            <a:endParaRPr lang="en-GB" sz="3200" dirty="0">
              <a:cs typeface="Arial" panose="020B0604020202020204" pitchFamily="34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479" y="827460"/>
            <a:ext cx="7704079" cy="57780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700338" y="36513"/>
            <a:ext cx="467995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3000"/>
              </a:lnSpc>
              <a:buClrTx/>
              <a:buFontTx/>
              <a:buNone/>
            </a:pPr>
            <a:r>
              <a:rPr lang="en-GB" sz="4400">
                <a:solidFill>
                  <a:srgbClr val="FFFF00"/>
                </a:solidFill>
                <a:latin typeface="Accent SF" charset="0"/>
              </a:rPr>
              <a:t>NASZE SALE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879725" y="6778625"/>
            <a:ext cx="4319588" cy="607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05000"/>
              </a:lnSpc>
              <a:buClrTx/>
              <a:buFontTx/>
              <a:buNone/>
            </a:pPr>
            <a:r>
              <a:rPr lang="en-GB" sz="3200" dirty="0" smtClean="0">
                <a:cs typeface="Arial" panose="020B0604020202020204" pitchFamily="34" charset="0"/>
              </a:rPr>
              <a:t>4-latki</a:t>
            </a:r>
            <a:r>
              <a:rPr lang="pl-PL" sz="3200" dirty="0" smtClean="0">
                <a:cs typeface="Arial" panose="020B0604020202020204" pitchFamily="34" charset="0"/>
              </a:rPr>
              <a:t> gr. II (2013)</a:t>
            </a:r>
            <a:endParaRPr lang="en-GB" sz="3200" dirty="0">
              <a:cs typeface="Arial" panose="020B0604020202020204" pitchFamily="34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468" y="848058"/>
            <a:ext cx="7884100" cy="5913075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459" y="790942"/>
            <a:ext cx="8064119" cy="604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07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700338" y="36513"/>
            <a:ext cx="467995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3000"/>
              </a:lnSpc>
              <a:buClrTx/>
              <a:buFontTx/>
              <a:buNone/>
            </a:pPr>
            <a:r>
              <a:rPr lang="en-GB" sz="4400">
                <a:solidFill>
                  <a:srgbClr val="FFFF00"/>
                </a:solidFill>
                <a:latin typeface="Accent SF" charset="0"/>
              </a:rPr>
              <a:t>NASZE SALE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879725" y="6778625"/>
            <a:ext cx="4319588" cy="607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05000"/>
              </a:lnSpc>
              <a:buClrTx/>
              <a:buFontTx/>
              <a:buNone/>
            </a:pPr>
            <a:r>
              <a:rPr lang="en-GB" sz="3200" dirty="0" smtClean="0">
                <a:cs typeface="Arial" panose="020B0604020202020204" pitchFamily="34" charset="0"/>
              </a:rPr>
              <a:t>4-latki</a:t>
            </a:r>
            <a:r>
              <a:rPr lang="pl-PL" sz="3200" dirty="0" smtClean="0">
                <a:cs typeface="Arial" panose="020B0604020202020204" pitchFamily="34" charset="0"/>
              </a:rPr>
              <a:t> gr. </a:t>
            </a:r>
            <a:r>
              <a:rPr lang="pl-PL" sz="3200" dirty="0">
                <a:cs typeface="Arial" panose="020B0604020202020204" pitchFamily="34" charset="0"/>
              </a:rPr>
              <a:t>I</a:t>
            </a:r>
            <a:r>
              <a:rPr lang="pl-PL" sz="3200" dirty="0" smtClean="0">
                <a:cs typeface="Arial" panose="020B0604020202020204" pitchFamily="34" charset="0"/>
              </a:rPr>
              <a:t>II (2013)</a:t>
            </a:r>
            <a:endParaRPr lang="en-GB" sz="3200" dirty="0">
              <a:cs typeface="Arial" panose="020B0604020202020204" pitchFamily="34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1079500"/>
            <a:ext cx="7632700" cy="532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" y="1008063"/>
            <a:ext cx="8207375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868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2700338" y="36513"/>
            <a:ext cx="467995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3000"/>
              </a:lnSpc>
              <a:buClrTx/>
              <a:buFontTx/>
              <a:buNone/>
            </a:pPr>
            <a:r>
              <a:rPr lang="en-GB" sz="4400">
                <a:solidFill>
                  <a:srgbClr val="FFFF00"/>
                </a:solidFill>
                <a:latin typeface="Accent SF" charset="0"/>
              </a:rPr>
              <a:t>NASZE SALE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879725" y="6778625"/>
            <a:ext cx="4319588" cy="572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05000"/>
              </a:lnSpc>
              <a:buClrTx/>
              <a:buFontTx/>
              <a:buNone/>
            </a:pPr>
            <a:r>
              <a:rPr lang="pl-PL" sz="3200" dirty="0" smtClean="0">
                <a:cs typeface="Arial" panose="020B0604020202020204" pitchFamily="34" charset="0"/>
              </a:rPr>
              <a:t>5</a:t>
            </a:r>
            <a:r>
              <a:rPr lang="en-GB" sz="3200" dirty="0" smtClean="0">
                <a:cs typeface="Arial" panose="020B0604020202020204" pitchFamily="34" charset="0"/>
              </a:rPr>
              <a:t>-</a:t>
            </a:r>
            <a:r>
              <a:rPr lang="en-GB" sz="3200" dirty="0" err="1" smtClean="0">
                <a:cs typeface="Arial" panose="020B0604020202020204" pitchFamily="34" charset="0"/>
              </a:rPr>
              <a:t>latki</a:t>
            </a:r>
            <a:r>
              <a:rPr lang="pl-PL" sz="3200" dirty="0" smtClean="0">
                <a:cs typeface="Arial" panose="020B0604020202020204" pitchFamily="34" charset="0"/>
              </a:rPr>
              <a:t> </a:t>
            </a:r>
            <a:r>
              <a:rPr lang="pl-PL" sz="3200" dirty="0">
                <a:cs typeface="Arial" panose="020B0604020202020204" pitchFamily="34" charset="0"/>
              </a:rPr>
              <a:t>(2013)</a:t>
            </a:r>
            <a:endParaRPr lang="en-GB" sz="3200" dirty="0">
              <a:cs typeface="Arial" panose="020B0604020202020204" pitchFamily="34" charset="0"/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1038225"/>
            <a:ext cx="7708900" cy="558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1038225"/>
            <a:ext cx="7708900" cy="558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1038225"/>
            <a:ext cx="7708900" cy="558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2519363" y="179388"/>
            <a:ext cx="5040312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3000"/>
              </a:lnSpc>
              <a:buClrTx/>
              <a:buFontTx/>
              <a:buNone/>
            </a:pPr>
            <a:r>
              <a:rPr lang="en-GB" sz="4400">
                <a:solidFill>
                  <a:srgbClr val="FFFF00"/>
                </a:solidFill>
                <a:latin typeface="Accent SF" charset="0"/>
              </a:rPr>
              <a:t>NASZE SALE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700338" y="6659563"/>
            <a:ext cx="4319587" cy="572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05000"/>
              </a:lnSpc>
              <a:buClrTx/>
              <a:buFontTx/>
              <a:buNone/>
            </a:pPr>
            <a:r>
              <a:rPr lang="pl-PL" sz="3200" dirty="0" smtClean="0">
                <a:cs typeface="Arial" panose="020B0604020202020204" pitchFamily="34" charset="0"/>
              </a:rPr>
              <a:t>6</a:t>
            </a:r>
            <a:r>
              <a:rPr lang="en-GB" sz="3200" dirty="0" smtClean="0">
                <a:cs typeface="Arial" panose="020B0604020202020204" pitchFamily="34" charset="0"/>
              </a:rPr>
              <a:t>-</a:t>
            </a:r>
            <a:r>
              <a:rPr lang="en-GB" sz="3200" dirty="0" err="1" smtClean="0">
                <a:cs typeface="Arial" panose="020B0604020202020204" pitchFamily="34" charset="0"/>
              </a:rPr>
              <a:t>latki</a:t>
            </a:r>
            <a:r>
              <a:rPr lang="pl-PL" sz="3200" dirty="0" smtClean="0">
                <a:cs typeface="Arial" panose="020B0604020202020204" pitchFamily="34" charset="0"/>
              </a:rPr>
              <a:t> </a:t>
            </a:r>
            <a:r>
              <a:rPr lang="pl-PL" sz="3200" dirty="0">
                <a:cs typeface="Arial" panose="020B0604020202020204" pitchFamily="34" charset="0"/>
              </a:rPr>
              <a:t>(2013)</a:t>
            </a:r>
            <a:endParaRPr lang="en-GB" sz="3200" dirty="0">
              <a:cs typeface="Arial" panose="020B0604020202020204" pitchFamily="34" charset="0"/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1152525"/>
            <a:ext cx="7343775" cy="525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64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4" name="AutoShap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260475" y="0"/>
            <a:ext cx="7920038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5000"/>
              </a:lnSpc>
              <a:buClrTx/>
              <a:buFontTx/>
              <a:buNone/>
            </a:pPr>
            <a:r>
              <a:rPr lang="en-GB" sz="4000">
                <a:solidFill>
                  <a:srgbClr val="FFFF00"/>
                </a:solidFill>
                <a:latin typeface="Accent SF" charset="0"/>
              </a:rPr>
              <a:t>KADRA PEDAGOGICZNA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112" y="941653"/>
            <a:ext cx="1259586" cy="1620774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312" y="941653"/>
            <a:ext cx="1259586" cy="162077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82" y="2969450"/>
            <a:ext cx="1259586" cy="162077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922" y="2953023"/>
            <a:ext cx="1259586" cy="1620774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749" y="2953023"/>
            <a:ext cx="1259586" cy="1620774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927" y="2969450"/>
            <a:ext cx="1259586" cy="162077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46" y="5113432"/>
            <a:ext cx="1259586" cy="1620774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922" y="5102636"/>
            <a:ext cx="1259586" cy="1620774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602" y="5102636"/>
            <a:ext cx="1259586" cy="1620774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834" y="5113432"/>
            <a:ext cx="1259586" cy="1620774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927" y="5103305"/>
            <a:ext cx="1267153" cy="163090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834" y="2965697"/>
            <a:ext cx="1259586" cy="16207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8" y="-3129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8" name="AutoShap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39750" y="179388"/>
            <a:ext cx="9001125" cy="1446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15000"/>
              </a:lnSpc>
              <a:buClrTx/>
              <a:buFontTx/>
              <a:buNone/>
            </a:pPr>
            <a:r>
              <a:rPr lang="en-GB" sz="4000" dirty="0">
                <a:solidFill>
                  <a:srgbClr val="FFFF00"/>
                </a:solidFill>
                <a:latin typeface="Accent SF" charset="0"/>
              </a:rPr>
              <a:t>PERSONEL </a:t>
            </a:r>
            <a:endParaRPr lang="pl-PL" sz="4000" dirty="0" smtClean="0">
              <a:solidFill>
                <a:srgbClr val="FFFF00"/>
              </a:solidFill>
              <a:latin typeface="Accent SF" charset="0"/>
            </a:endParaRPr>
          </a:p>
          <a:p>
            <a:pPr algn="ctr" eaLnBrk="1">
              <a:lnSpc>
                <a:spcPct val="115000"/>
              </a:lnSpc>
              <a:buClrTx/>
              <a:buFontTx/>
              <a:buNone/>
            </a:pPr>
            <a:r>
              <a:rPr lang="en-GB" sz="4000" dirty="0" smtClean="0">
                <a:solidFill>
                  <a:srgbClr val="FFFF00"/>
                </a:solidFill>
                <a:latin typeface="Accent SF" charset="0"/>
              </a:rPr>
              <a:t>ADMINISTRACYJNY</a:t>
            </a:r>
            <a:endParaRPr lang="en-GB" sz="4000" dirty="0">
              <a:solidFill>
                <a:srgbClr val="FFFF00"/>
              </a:solidFill>
              <a:latin typeface="Accent SF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900" y="1149351"/>
            <a:ext cx="1259586" cy="1620774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1386" y="1209045"/>
            <a:ext cx="1259586" cy="162077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6059" y="3859476"/>
            <a:ext cx="1314939" cy="169200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376" y="3627503"/>
            <a:ext cx="1259586" cy="1620774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900" y="3758237"/>
            <a:ext cx="1259586" cy="1620774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67" y="4770031"/>
            <a:ext cx="1259607" cy="1620774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696" y="5454210"/>
            <a:ext cx="1259586" cy="1620774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78" y="2425901"/>
            <a:ext cx="1259586" cy="162077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134" y="2403039"/>
            <a:ext cx="1284296" cy="1644265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911" y="1657121"/>
            <a:ext cx="1230240" cy="1584000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543" y="4824512"/>
            <a:ext cx="1314120" cy="169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2" name="AutoShap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800225" y="360363"/>
            <a:ext cx="6480175" cy="88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30000"/>
              </a:lnSpc>
              <a:buClrTx/>
              <a:buFontTx/>
              <a:buNone/>
            </a:pPr>
            <a:r>
              <a:rPr lang="en-GB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ZAJĘCIA DODATKOWE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010" y="1603376"/>
            <a:ext cx="360362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4252044" y="1403573"/>
            <a:ext cx="5400675" cy="4572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eaLnBrk="1">
              <a:lnSpc>
                <a:spcPct val="130000"/>
              </a:lnSpc>
              <a:buClrTx/>
              <a:buFontTx/>
              <a:buNone/>
            </a:pPr>
            <a:r>
              <a:rPr lang="en-GB" sz="3200" b="1" dirty="0">
                <a:solidFill>
                  <a:srgbClr val="23FF23"/>
                </a:solidFill>
                <a:latin typeface="Comic Sans MS" panose="030F0702030302020204" pitchFamily="66" charset="0"/>
              </a:rPr>
              <a:t>RYTMIKA</a:t>
            </a:r>
          </a:p>
          <a:p>
            <a:pPr eaLnBrk="1">
              <a:lnSpc>
                <a:spcPct val="130000"/>
              </a:lnSpc>
              <a:buClrTx/>
              <a:buFontTx/>
              <a:buNone/>
            </a:pPr>
            <a:endParaRPr lang="en-GB" sz="3200" b="1" dirty="0">
              <a:solidFill>
                <a:srgbClr val="23FF23"/>
              </a:solidFill>
              <a:latin typeface="Comic Sans MS" panose="030F0702030302020204" pitchFamily="66" charset="0"/>
            </a:endParaRPr>
          </a:p>
          <a:p>
            <a:pPr eaLnBrk="1">
              <a:lnSpc>
                <a:spcPct val="130000"/>
              </a:lnSpc>
              <a:buClrTx/>
              <a:buFontTx/>
              <a:buNone/>
            </a:pPr>
            <a:r>
              <a:rPr lang="en-GB" sz="3200" b="1" dirty="0">
                <a:solidFill>
                  <a:srgbClr val="23FF23"/>
                </a:solidFill>
                <a:latin typeface="Comic Sans MS" panose="030F0702030302020204" pitchFamily="66" charset="0"/>
              </a:rPr>
              <a:t>JĘZYK ANGIELSKI</a:t>
            </a:r>
          </a:p>
          <a:p>
            <a:pPr eaLnBrk="1">
              <a:lnSpc>
                <a:spcPct val="130000"/>
              </a:lnSpc>
              <a:buClrTx/>
              <a:buFontTx/>
              <a:buNone/>
            </a:pPr>
            <a:endParaRPr lang="en-GB" sz="3200" b="1" dirty="0">
              <a:solidFill>
                <a:srgbClr val="23FF23"/>
              </a:solidFill>
              <a:latin typeface="Comic Sans MS" panose="030F0702030302020204" pitchFamily="66" charset="0"/>
            </a:endParaRPr>
          </a:p>
          <a:p>
            <a:pPr eaLnBrk="1">
              <a:lnSpc>
                <a:spcPct val="130000"/>
              </a:lnSpc>
              <a:buClrTx/>
              <a:buFontTx/>
              <a:buNone/>
            </a:pPr>
            <a:r>
              <a:rPr lang="en-GB" sz="3200" b="1" dirty="0">
                <a:solidFill>
                  <a:srgbClr val="23FF23"/>
                </a:solidFill>
                <a:latin typeface="Comic Sans MS" panose="030F0702030302020204" pitchFamily="66" charset="0"/>
              </a:rPr>
              <a:t>LOGOPEDIA</a:t>
            </a:r>
          </a:p>
          <a:p>
            <a:pPr eaLnBrk="1">
              <a:lnSpc>
                <a:spcPct val="130000"/>
              </a:lnSpc>
              <a:buClrTx/>
              <a:buFontTx/>
              <a:buNone/>
            </a:pPr>
            <a:endParaRPr lang="en-GB" sz="3200" b="1" dirty="0">
              <a:solidFill>
                <a:srgbClr val="23FF23"/>
              </a:solidFill>
              <a:latin typeface="Comic Sans MS" panose="030F0702030302020204" pitchFamily="66" charset="0"/>
            </a:endParaRPr>
          </a:p>
          <a:p>
            <a:pPr eaLnBrk="1">
              <a:lnSpc>
                <a:spcPct val="130000"/>
              </a:lnSpc>
              <a:buClrTx/>
              <a:buFontTx/>
              <a:buNone/>
            </a:pPr>
            <a:r>
              <a:rPr lang="en-GB" sz="3200" b="1" dirty="0">
                <a:solidFill>
                  <a:srgbClr val="23FF23"/>
                </a:solidFill>
                <a:latin typeface="Comic Sans MS" panose="030F0702030302020204" pitchFamily="66" charset="0"/>
              </a:rPr>
              <a:t>RELIGIA</a:t>
            </a:r>
          </a:p>
        </p:txBody>
      </p: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010" y="2768565"/>
            <a:ext cx="360362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322" y="4040982"/>
            <a:ext cx="360362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006" y="5351865"/>
            <a:ext cx="360362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71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25" y="2370930"/>
            <a:ext cx="2032000" cy="281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72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382" y="3779837"/>
            <a:ext cx="2104972" cy="1752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6668997"/>
      </p:ext>
    </p:extLst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>
                                          <p:val>
                                            <p:strVal val="#ppt_h/10"/>
                                          </p:val>
                                        </p:tav>
                                        <p:tav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>
                                          <p:val>
                                            <p:strVal val="#ppt_w/10"/>
                                          </p:val>
                                        </p:tav>
                                        <p:tav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1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16387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16388" name="Text Box 4"/>
            <p:cNvSpPr txBox="1">
              <a:spLocks noChangeArrowheads="1"/>
            </p:cNvSpPr>
            <p:nvPr/>
          </p:nvSpPr>
          <p:spPr bwMode="auto">
            <a:xfrm>
              <a:off x="1813" y="185"/>
              <a:ext cx="2716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105000"/>
                </a:lnSpc>
                <a:buClrTx/>
                <a:buFontTx/>
                <a:buNone/>
              </a:pPr>
              <a:r>
                <a:rPr lang="en-GB" sz="4400" b="1">
                  <a:solidFill>
                    <a:srgbClr val="00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RYTMIKA</a:t>
              </a:r>
            </a:p>
          </p:txBody>
        </p:sp>
        <p:pic>
          <p:nvPicPr>
            <p:cNvPr id="16389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6" y="744"/>
              <a:ext cx="4893" cy="35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17411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17412" name="Text Box 4"/>
            <p:cNvSpPr txBox="1">
              <a:spLocks noChangeArrowheads="1"/>
            </p:cNvSpPr>
            <p:nvPr/>
          </p:nvSpPr>
          <p:spPr bwMode="auto">
            <a:xfrm>
              <a:off x="1474" y="227"/>
              <a:ext cx="3283" cy="2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17413" name="Text Box 5"/>
            <p:cNvSpPr txBox="1">
              <a:spLocks noChangeArrowheads="1"/>
            </p:cNvSpPr>
            <p:nvPr/>
          </p:nvSpPr>
          <p:spPr bwMode="auto">
            <a:xfrm>
              <a:off x="1247" y="133"/>
              <a:ext cx="3849" cy="4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98000"/>
                </a:lnSpc>
                <a:buClrTx/>
                <a:buFontTx/>
                <a:buNone/>
              </a:pPr>
              <a:r>
                <a:rPr lang="en-GB" sz="4400" b="1">
                  <a:solidFill>
                    <a:srgbClr val="00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JĘZYK ANGIELSKI</a:t>
              </a:r>
            </a:p>
          </p:txBody>
        </p:sp>
      </p:grpSp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325563"/>
            <a:ext cx="7637463" cy="537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19458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19459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19460" name="Text Box 4"/>
            <p:cNvSpPr txBox="1">
              <a:spLocks noChangeArrowheads="1"/>
            </p:cNvSpPr>
            <p:nvPr/>
          </p:nvSpPr>
          <p:spPr bwMode="auto">
            <a:xfrm>
              <a:off x="1134" y="113"/>
              <a:ext cx="3963" cy="4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98000"/>
                </a:lnSpc>
                <a:buClrTx/>
                <a:buFontTx/>
                <a:buNone/>
              </a:pPr>
              <a:r>
                <a:rPr lang="en-GB" sz="4400" b="1">
                  <a:solidFill>
                    <a:srgbClr val="00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LOGOPEDIA</a:t>
              </a:r>
            </a:p>
          </p:txBody>
        </p:sp>
        <p:pic>
          <p:nvPicPr>
            <p:cNvPr id="19461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" y="794"/>
              <a:ext cx="4984" cy="35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18435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18436" name="Text Box 4"/>
            <p:cNvSpPr txBox="1">
              <a:spLocks noChangeArrowheads="1"/>
            </p:cNvSpPr>
            <p:nvPr/>
          </p:nvSpPr>
          <p:spPr bwMode="auto">
            <a:xfrm>
              <a:off x="1134" y="113"/>
              <a:ext cx="4076" cy="4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98000"/>
                </a:lnSpc>
                <a:buClrTx/>
                <a:buFontTx/>
                <a:buNone/>
              </a:pPr>
              <a:r>
                <a:rPr lang="en-GB" sz="4400" b="1">
                  <a:solidFill>
                    <a:srgbClr val="00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SZACHY</a:t>
              </a:r>
            </a:p>
          </p:txBody>
        </p:sp>
        <p:pic>
          <p:nvPicPr>
            <p:cNvPr id="18437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" y="794"/>
              <a:ext cx="4983" cy="37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2" name="AutoShap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863848" y="4370919"/>
            <a:ext cx="7920038" cy="2080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98000"/>
              </a:lnSpc>
              <a:buClrTx/>
              <a:buFontTx/>
              <a:buNone/>
            </a:pPr>
            <a:r>
              <a:rPr lang="en-GB" sz="6000" b="1" dirty="0" smtClean="0">
                <a:solidFill>
                  <a:srgbClr val="FF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KOŁA</a:t>
            </a:r>
            <a:endParaRPr lang="en-GB" sz="6000" b="1" dirty="0">
              <a:solidFill>
                <a:srgbClr val="FF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  <a:p>
            <a:pPr algn="ctr" eaLnBrk="1">
              <a:lnSpc>
                <a:spcPct val="98000"/>
              </a:lnSpc>
              <a:spcBef>
                <a:spcPts val="1425"/>
              </a:spcBef>
              <a:buClrTx/>
              <a:buFontTx/>
              <a:buNone/>
            </a:pPr>
            <a:r>
              <a:rPr lang="en-GB" sz="6000" b="1" dirty="0">
                <a:solidFill>
                  <a:srgbClr val="FF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ZAINTERESOWAŃ</a:t>
            </a: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25" y="719138"/>
            <a:ext cx="2160588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7559675" y="2879725"/>
            <a:ext cx="180975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7740650" y="3779838"/>
            <a:ext cx="180975" cy="347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15" name="pole tekstowe 14"/>
          <p:cNvSpPr txBox="1"/>
          <p:nvPr/>
        </p:nvSpPr>
        <p:spPr>
          <a:xfrm>
            <a:off x="611944" y="3327556"/>
            <a:ext cx="8855150" cy="695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1">
              <a:lnSpc>
                <a:spcPct val="98000"/>
              </a:lnSpc>
              <a:buClrTx/>
            </a:pPr>
            <a:r>
              <a:rPr lang="pl-PL" sz="4000" b="1" dirty="0">
                <a:solidFill>
                  <a:srgbClr val="FF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PROWADZIMY RÓŻNORODNE</a:t>
            </a:r>
          </a:p>
        </p:txBody>
      </p:sp>
    </p:spTree>
    <p:extLst>
      <p:ext uri="{BB962C8B-B14F-4D97-AF65-F5344CB8AC3E}">
        <p14:creationId xmlns:p14="http://schemas.microsoft.com/office/powerpoint/2010/main" val="3554815656"/>
      </p:ext>
    </p:extLst>
  </p:cSld>
  <p:clrMapOvr>
    <a:masterClrMapping/>
  </p:clrMapOvr>
  <p:transition spd="med" advTm="4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6" name="AutoShap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260475"/>
            <a:ext cx="4500562" cy="32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079500" y="539750"/>
            <a:ext cx="7740650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6000"/>
              </a:lnSpc>
              <a:buClrTx/>
              <a:buFontTx/>
              <a:buNone/>
            </a:pPr>
            <a:r>
              <a:rPr lang="en-GB" sz="5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KÓŁKO PLASTYCZNE</a:t>
            </a:r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5040313"/>
            <a:ext cx="1746250" cy="163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240088"/>
            <a:ext cx="5580063" cy="409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260475"/>
            <a:ext cx="2095500" cy="162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1260475"/>
            <a:ext cx="2160588" cy="162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4859338"/>
            <a:ext cx="1620838" cy="233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4859338"/>
            <a:ext cx="1800225" cy="233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0" name="AutoShap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079500" y="539750"/>
            <a:ext cx="7740650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6000"/>
              </a:lnSpc>
              <a:buClrTx/>
              <a:buFontTx/>
              <a:buNone/>
            </a:pPr>
            <a:r>
              <a:rPr lang="en-GB" sz="5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KÓŁKO PLASTYCZNE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1487488"/>
            <a:ext cx="2232025" cy="283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075" y="4140200"/>
            <a:ext cx="2051050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619250"/>
            <a:ext cx="6661150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4" name="AutoShap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1079500" y="360363"/>
            <a:ext cx="7740650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6000"/>
              </a:lnSpc>
              <a:buClrTx/>
              <a:buFontTx/>
              <a:buNone/>
            </a:pPr>
            <a:r>
              <a:rPr lang="en-GB" sz="5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KÓŁKO PLASTYCZNE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1487488"/>
            <a:ext cx="2995612" cy="283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487488"/>
            <a:ext cx="6416675" cy="445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4679950"/>
            <a:ext cx="2995612" cy="233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179388" y="6119813"/>
            <a:ext cx="6480175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6000"/>
              </a:lnSpc>
              <a:buClrTx/>
              <a:buFontTx/>
              <a:buNone/>
            </a:pPr>
            <a:r>
              <a:rPr lang="en-GB" sz="36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WYSTAWA ŚWIĄTECZNA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78" name="AutoShap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295400" y="328613"/>
            <a:ext cx="7740650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6000"/>
              </a:lnSpc>
              <a:buClrTx/>
              <a:buFontTx/>
              <a:buNone/>
            </a:pPr>
            <a:r>
              <a:rPr lang="en-GB" sz="5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KÓŁKO </a:t>
            </a:r>
            <a:r>
              <a:rPr lang="pl-PL" sz="5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ORIGAMI</a:t>
            </a: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088" y="1258888"/>
            <a:ext cx="7410450" cy="555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2" name="AutoShap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169988" y="454025"/>
            <a:ext cx="7740650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6000"/>
              </a:lnSpc>
              <a:buClrTx/>
              <a:buFontTx/>
              <a:buNone/>
            </a:pPr>
            <a:r>
              <a:rPr lang="en-GB" sz="5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KÓŁKO </a:t>
            </a:r>
            <a:r>
              <a:rPr lang="pl-PL" sz="5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TEATRALNE</a:t>
            </a: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1403350"/>
            <a:ext cx="7991475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curtains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6" name="AutoShap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260475" y="101600"/>
            <a:ext cx="7361238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6000"/>
              </a:lnSpc>
              <a:buClrTx/>
              <a:buFontTx/>
              <a:buNone/>
            </a:pPr>
            <a:r>
              <a:rPr lang="en-GB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KÓŁKO</a:t>
            </a:r>
            <a:r>
              <a:rPr lang="en-GB" sz="5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360363" y="773113"/>
            <a:ext cx="9180512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6000"/>
              </a:lnSpc>
              <a:buClrTx/>
              <a:buFontTx/>
              <a:buNone/>
            </a:pPr>
            <a:r>
              <a:rPr lang="en-GB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ARTYSTYCZNO-TEATRALNE</a:t>
            </a:r>
          </a:p>
        </p:txBody>
      </p:sp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1420813"/>
            <a:ext cx="7256463" cy="541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6724650"/>
            <a:ext cx="1620837" cy="65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1439863" y="6996113"/>
            <a:ext cx="7200900" cy="43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6000"/>
              </a:lnSpc>
              <a:buClrTx/>
              <a:buFontTx/>
              <a:buNone/>
            </a:pPr>
            <a:r>
              <a:rPr lang="en-GB" sz="26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WSZYSTKO JEST MUZYKĄ</a:t>
            </a:r>
          </a:p>
        </p:txBody>
      </p:sp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6724650"/>
            <a:ext cx="1620838" cy="65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0" name="AutoShap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1260475" y="101600"/>
            <a:ext cx="7361238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6000"/>
              </a:lnSpc>
              <a:buClrTx/>
              <a:buFontTx/>
              <a:buNone/>
            </a:pPr>
            <a:r>
              <a:rPr lang="en-GB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KÓŁKO</a:t>
            </a:r>
            <a:r>
              <a:rPr lang="en-GB" sz="5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60363" y="773113"/>
            <a:ext cx="9180512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6000"/>
              </a:lnSpc>
              <a:buClrTx/>
              <a:buFontTx/>
              <a:buNone/>
            </a:pPr>
            <a:endParaRPr lang="en-GB" sz="15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  <a:p>
            <a:pPr algn="ctr" eaLnBrk="1">
              <a:lnSpc>
                <a:spcPct val="86000"/>
              </a:lnSpc>
              <a:buClrTx/>
              <a:buFontTx/>
              <a:buNone/>
            </a:pPr>
            <a:r>
              <a:rPr lang="en-GB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MUZYCZNO-RUCHOWE</a:t>
            </a:r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6724650"/>
            <a:ext cx="1620837" cy="65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1439863" y="6996113"/>
            <a:ext cx="7200900" cy="43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6000"/>
              </a:lnSpc>
              <a:buClrTx/>
              <a:buFontTx/>
              <a:buNone/>
            </a:pPr>
            <a:r>
              <a:rPr lang="en-GB" sz="26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ZABAWY Z MUZYKĄ</a:t>
            </a:r>
          </a:p>
        </p:txBody>
      </p:sp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6724650"/>
            <a:ext cx="1620838" cy="65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25" y="2009775"/>
            <a:ext cx="6211888" cy="471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4" name="AutoShap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079500" y="282575"/>
            <a:ext cx="8026400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6000"/>
              </a:lnSpc>
              <a:buClrTx/>
              <a:buFontTx/>
              <a:buNone/>
            </a:pPr>
            <a:r>
              <a:rPr lang="en-GB" sz="5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KÓŁKO TURYSTYCZNE</a:t>
            </a: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1038225"/>
            <a:ext cx="7585075" cy="562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5580063"/>
            <a:ext cx="1800225" cy="162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2700338" y="6840538"/>
            <a:ext cx="6119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eaLnBrk="1">
              <a:lnSpc>
                <a:spcPct val="86000"/>
              </a:lnSpc>
              <a:buClrTx/>
              <a:buFontTx/>
              <a:buNone/>
            </a:pPr>
            <a:r>
              <a:rPr 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ROZBIJANIE NAMIOTU</a:t>
            </a:r>
          </a:p>
        </p:txBody>
      </p:sp>
    </p:spTree>
  </p:cSld>
  <p:clrMapOvr>
    <a:masterClrMapping/>
  </p:clrMapOvr>
  <p:transition spd="slow" advTm="4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29698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29699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29700" name="Text Box 4"/>
            <p:cNvSpPr txBox="1">
              <a:spLocks noChangeArrowheads="1"/>
            </p:cNvSpPr>
            <p:nvPr/>
          </p:nvSpPr>
          <p:spPr bwMode="auto">
            <a:xfrm>
              <a:off x="680" y="227"/>
              <a:ext cx="5017" cy="9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86000"/>
                </a:lnSpc>
                <a:buClrTx/>
                <a:buFontTx/>
                <a:buNone/>
              </a:pPr>
              <a:r>
                <a:rPr lang="en-GB" sz="5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KÓŁKO TURYSTYCZNE</a:t>
              </a:r>
            </a:p>
          </p:txBody>
        </p:sp>
        <p:pic>
          <p:nvPicPr>
            <p:cNvPr id="29701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" y="1315"/>
              <a:ext cx="4192" cy="27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29702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8" y="3060"/>
              <a:ext cx="2036" cy="14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29703" name="Picture 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8" y="1134"/>
              <a:ext cx="1129" cy="11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 spd="slow" advTm="4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30722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30723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0724" name="Text Box 4"/>
            <p:cNvSpPr txBox="1">
              <a:spLocks noChangeArrowheads="1"/>
            </p:cNvSpPr>
            <p:nvPr/>
          </p:nvSpPr>
          <p:spPr bwMode="auto">
            <a:xfrm>
              <a:off x="680" y="227"/>
              <a:ext cx="5017" cy="10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86000"/>
                </a:lnSpc>
                <a:buClrTx/>
                <a:buFontTx/>
                <a:buNone/>
              </a:pPr>
              <a:r>
                <a:rPr lang="en-GB" sz="5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KÓŁKO </a:t>
              </a:r>
            </a:p>
            <a:p>
              <a:pPr algn="ctr" eaLnBrk="1">
                <a:lnSpc>
                  <a:spcPct val="86000"/>
                </a:lnSpc>
                <a:buClrTx/>
                <a:buFontTx/>
                <a:buNone/>
              </a:pPr>
              <a:endParaRPr lang="en-GB" sz="15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  <a:p>
              <a:pPr algn="ctr" eaLnBrk="1">
                <a:lnSpc>
                  <a:spcPct val="86000"/>
                </a:lnSpc>
                <a:buClrTx/>
                <a:buFontTx/>
                <a:buNone/>
              </a:pPr>
              <a:r>
                <a:rPr lang="en-GB" sz="5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„MALI RATOWNICY”</a:t>
              </a:r>
            </a:p>
          </p:txBody>
        </p:sp>
        <p:pic>
          <p:nvPicPr>
            <p:cNvPr id="30725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8" y="1366"/>
              <a:ext cx="4305" cy="29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31746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31747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1748" name="Text Box 4"/>
            <p:cNvSpPr txBox="1">
              <a:spLocks noChangeArrowheads="1"/>
            </p:cNvSpPr>
            <p:nvPr/>
          </p:nvSpPr>
          <p:spPr bwMode="auto">
            <a:xfrm>
              <a:off x="454" y="227"/>
              <a:ext cx="5516" cy="10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86000"/>
                </a:lnSpc>
                <a:buClrTx/>
                <a:buFontTx/>
                <a:buNone/>
              </a:pPr>
              <a:r>
                <a:rPr lang="en-GB" sz="32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KÓŁKO </a:t>
              </a:r>
            </a:p>
            <a:p>
              <a:pPr algn="ctr" eaLnBrk="1">
                <a:lnSpc>
                  <a:spcPct val="86000"/>
                </a:lnSpc>
                <a:buClrTx/>
                <a:buFontTx/>
                <a:buNone/>
              </a:pPr>
              <a:endParaRPr lang="en-GB" sz="13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  <a:p>
              <a:pPr algn="ctr" eaLnBrk="1">
                <a:lnSpc>
                  <a:spcPct val="86000"/>
                </a:lnSpc>
                <a:buClrTx/>
                <a:buFontTx/>
                <a:buNone/>
              </a:pPr>
              <a:r>
                <a:rPr lang="en-GB" sz="32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„POZNAJEMY ZMYSŁY PRZEZ ZABAWĘ”</a:t>
              </a:r>
            </a:p>
          </p:txBody>
        </p:sp>
      </p:grpSp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8" y="1903413"/>
            <a:ext cx="5895975" cy="407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88" y="4103688"/>
            <a:ext cx="4683125" cy="3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38" y="1871663"/>
            <a:ext cx="252412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7" name="AutoShape 3"/>
          <p:cNvSpPr>
            <a:spLocks noChangeArrowheads="1"/>
          </p:cNvSpPr>
          <p:nvPr/>
        </p:nvSpPr>
        <p:spPr bwMode="auto">
          <a:xfrm>
            <a:off x="0" y="0"/>
            <a:ext cx="10071100" cy="7550150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pic>
        <p:nvPicPr>
          <p:cNvPr id="153609" name="Picture 9" descr="Kubusiowi przyjaciele natu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592" y="4054120"/>
            <a:ext cx="3199383" cy="254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12" name="Obraz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84" y="2195661"/>
            <a:ext cx="3000185" cy="1721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13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381" y="2195661"/>
            <a:ext cx="3327563" cy="1115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10" name="Picture 10" descr="logo 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44" y="4687632"/>
            <a:ext cx="1917263" cy="1901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11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768" y="3000732"/>
            <a:ext cx="1925786" cy="2095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3026568" y="3133898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948598" y="890973"/>
            <a:ext cx="817390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449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r>
              <a:rPr kumimoji="0" lang="pl-PL" sz="4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nap ITC" panose="04040A07060A02020202" pitchFamily="82" charset="0"/>
                <a:ea typeface="Calibri" panose="020F0502020204030204" pitchFamily="34" charset="0"/>
                <a:cs typeface="Lucida Sans Unicode" panose="020B0602030504020204" pitchFamily="34" charset="0"/>
              </a:rPr>
              <a:t>Realizowane programy</a:t>
            </a:r>
            <a:endParaRPr kumimoji="0" lang="pl-PL" sz="4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Snap ITC" panose="04040A07060A02020202" pitchFamily="82" charset="0"/>
              <a:ea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marL="0" marR="0" lvl="0" indent="0" algn="l" defTabSz="4492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ea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7" name="Rectangle 16"/>
          <p:cNvSpPr>
            <a:spLocks noChangeArrowheads="1"/>
          </p:cNvSpPr>
          <p:nvPr/>
        </p:nvSpPr>
        <p:spPr bwMode="auto">
          <a:xfrm>
            <a:off x="3483768" y="4048298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1962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0" name="AutoShap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oundRect">
            <a:avLst>
              <a:gd name="adj" fmla="val 19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213" y="179388"/>
            <a:ext cx="23336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038" y="2160588"/>
            <a:ext cx="1800225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260475"/>
            <a:ext cx="4679950" cy="32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240088"/>
            <a:ext cx="5580063" cy="396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400" y="720725"/>
            <a:ext cx="3386138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5040313"/>
            <a:ext cx="180022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pl-PL"/>
              <a:t>]</a:t>
            </a:r>
          </a:p>
        </p:txBody>
      </p:sp>
      <p:grpSp>
        <p:nvGrpSpPr>
          <p:cNvPr id="33794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33795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3796" name="Text Box 4"/>
            <p:cNvSpPr txBox="1">
              <a:spLocks noChangeArrowheads="1"/>
            </p:cNvSpPr>
            <p:nvPr/>
          </p:nvSpPr>
          <p:spPr bwMode="auto">
            <a:xfrm>
              <a:off x="733" y="227"/>
              <a:ext cx="4700" cy="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2800" b="1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ŚWIĘTO OPTYMIZMU</a:t>
              </a:r>
            </a:p>
          </p:txBody>
        </p:sp>
      </p:grpSp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3" y="701992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3600450"/>
            <a:ext cx="5045075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849313"/>
            <a:ext cx="4829175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80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849313"/>
            <a:ext cx="3527425" cy="246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801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4592638"/>
            <a:ext cx="3455987" cy="246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pl-PL"/>
              <a:t>]</a:t>
            </a:r>
          </a:p>
        </p:txBody>
      </p:sp>
      <p:grpSp>
        <p:nvGrpSpPr>
          <p:cNvPr id="34818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34819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4820" name="Text Box 4"/>
            <p:cNvSpPr txBox="1">
              <a:spLocks noChangeArrowheads="1"/>
            </p:cNvSpPr>
            <p:nvPr/>
          </p:nvSpPr>
          <p:spPr bwMode="auto">
            <a:xfrm>
              <a:off x="733" y="227"/>
              <a:ext cx="4700" cy="6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2800" b="1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OPTYMISTYCZNE PRZEDSZKOLE</a:t>
              </a: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endParaRPr lang="en-GB" sz="28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2800" b="1">
                  <a:solidFill>
                    <a:srgbClr val="94006B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WIELOKULTUROWOŚĆ</a:t>
              </a:r>
            </a:p>
          </p:txBody>
        </p:sp>
        <p:pic>
          <p:nvPicPr>
            <p:cNvPr id="34821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" y="852"/>
              <a:ext cx="2446" cy="17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34822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6" y="862"/>
              <a:ext cx="2446" cy="17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3" y="701992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50" y="4365625"/>
            <a:ext cx="3892550" cy="280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5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4357688"/>
            <a:ext cx="3887788" cy="275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35843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5844" name="Text Box 4"/>
            <p:cNvSpPr txBox="1">
              <a:spLocks noChangeArrowheads="1"/>
            </p:cNvSpPr>
            <p:nvPr/>
          </p:nvSpPr>
          <p:spPr bwMode="auto">
            <a:xfrm>
              <a:off x="850" y="454"/>
              <a:ext cx="4700" cy="3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4400" b="1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PRZYJACIELE ZIPPIEGO</a:t>
              </a:r>
            </a:p>
          </p:txBody>
        </p:sp>
        <p:pic>
          <p:nvPicPr>
            <p:cNvPr id="35845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4" y="907"/>
              <a:ext cx="4870" cy="36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pic>
        <p:nvPicPr>
          <p:cNvPr id="3584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3" y="701992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36866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36867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6868" name="Text Box 4"/>
            <p:cNvSpPr txBox="1">
              <a:spLocks noChangeArrowheads="1"/>
            </p:cNvSpPr>
            <p:nvPr/>
          </p:nvSpPr>
          <p:spPr bwMode="auto">
            <a:xfrm>
              <a:off x="317" y="301"/>
              <a:ext cx="5759" cy="7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3200" b="1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AKADEMIA ZDROWEGO PRZEDSZKOLAKA</a:t>
              </a: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endParaRPr lang="pl-PL" sz="1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pl-PL" sz="4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„Bezpieczny przedszkolak”</a:t>
              </a:r>
            </a:p>
          </p:txBody>
        </p:sp>
      </p:grp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3" y="701992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3887788"/>
            <a:ext cx="4756150" cy="352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7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1728788"/>
            <a:ext cx="489585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7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1709738"/>
            <a:ext cx="3382963" cy="253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73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854575"/>
            <a:ext cx="3600450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37890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37891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7892" name="Text Box 4"/>
            <p:cNvSpPr txBox="1">
              <a:spLocks noChangeArrowheads="1"/>
            </p:cNvSpPr>
            <p:nvPr/>
          </p:nvSpPr>
          <p:spPr bwMode="auto">
            <a:xfrm>
              <a:off x="863" y="279"/>
              <a:ext cx="4700" cy="5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2400" b="1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AKADEMIA ZDROWEGO</a:t>
              </a:r>
              <a:r>
                <a:rPr lang="pl-PL" sz="2400" b="1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 </a:t>
              </a:r>
              <a:r>
                <a:rPr lang="en-GB" sz="2400" b="1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RZEDSZKOLAKA</a:t>
              </a: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endParaRPr lang="pl-PL" sz="1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pl-PL" sz="4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„Piramida żywienia”</a:t>
              </a:r>
            </a:p>
          </p:txBody>
        </p:sp>
      </p:grpSp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538" y="1604963"/>
            <a:ext cx="3708400" cy="278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3" y="701992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00" y="1604963"/>
            <a:ext cx="3708400" cy="278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450" y="4621213"/>
            <a:ext cx="3754438" cy="281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675" y="4643438"/>
            <a:ext cx="3724275" cy="279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 advTm="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38914" name="Group 2"/>
          <p:cNvGrpSpPr>
            <a:grpSpLocks/>
          </p:cNvGrpSpPr>
          <p:nvPr/>
        </p:nvGrpSpPr>
        <p:grpSpPr bwMode="auto">
          <a:xfrm>
            <a:off x="-215900" y="26988"/>
            <a:ext cx="10071100" cy="7550150"/>
            <a:chOff x="-136" y="17"/>
            <a:chExt cx="6344" cy="4756"/>
          </a:xfrm>
        </p:grpSpPr>
        <p:sp>
          <p:nvSpPr>
            <p:cNvPr id="38915" name="AutoShape 3"/>
            <p:cNvSpPr>
              <a:spLocks noChangeArrowheads="1"/>
            </p:cNvSpPr>
            <p:nvPr/>
          </p:nvSpPr>
          <p:spPr bwMode="auto">
            <a:xfrm>
              <a:off x="-136" y="17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8916" name="Text Box 4"/>
            <p:cNvSpPr txBox="1">
              <a:spLocks noChangeArrowheads="1"/>
            </p:cNvSpPr>
            <p:nvPr/>
          </p:nvSpPr>
          <p:spPr bwMode="auto">
            <a:xfrm>
              <a:off x="714" y="471"/>
              <a:ext cx="4700" cy="3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4400" b="1">
                  <a:solidFill>
                    <a:srgbClr val="00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AKADEMIA AQUAFRESH</a:t>
              </a:r>
            </a:p>
          </p:txBody>
        </p:sp>
      </p:grpSp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3" y="701992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1584325"/>
            <a:ext cx="7146925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1584325"/>
            <a:ext cx="7146925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6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7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39938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39939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39940" name="Text Box 4"/>
            <p:cNvSpPr txBox="1">
              <a:spLocks noChangeArrowheads="1"/>
            </p:cNvSpPr>
            <p:nvPr/>
          </p:nvSpPr>
          <p:spPr bwMode="auto">
            <a:xfrm>
              <a:off x="850" y="454"/>
              <a:ext cx="4700" cy="3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4400" b="1">
                  <a:solidFill>
                    <a:srgbClr val="00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KLUB GAJA</a:t>
              </a:r>
            </a:p>
          </p:txBody>
        </p:sp>
      </p:grpSp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3" y="701992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368425"/>
            <a:ext cx="4468812" cy="329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213" y="1368425"/>
            <a:ext cx="4541837" cy="322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238" y="4319588"/>
            <a:ext cx="4110037" cy="301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5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38" y="4751388"/>
            <a:ext cx="1655762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10080626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40962" name="Group 2"/>
          <p:cNvGrpSpPr>
            <a:grpSpLocks/>
          </p:cNvGrpSpPr>
          <p:nvPr/>
        </p:nvGrpSpPr>
        <p:grpSpPr bwMode="auto">
          <a:xfrm>
            <a:off x="0" y="7938"/>
            <a:ext cx="10071100" cy="7550150"/>
            <a:chOff x="0" y="5"/>
            <a:chExt cx="6344" cy="4756"/>
          </a:xfrm>
        </p:grpSpPr>
        <p:sp>
          <p:nvSpPr>
            <p:cNvPr id="40963" name="AutoShape 3"/>
            <p:cNvSpPr>
              <a:spLocks noChangeArrowheads="1"/>
            </p:cNvSpPr>
            <p:nvPr/>
          </p:nvSpPr>
          <p:spPr bwMode="auto">
            <a:xfrm>
              <a:off x="0" y="5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40964" name="Text Box 4"/>
            <p:cNvSpPr txBox="1">
              <a:spLocks noChangeArrowheads="1"/>
            </p:cNvSpPr>
            <p:nvPr/>
          </p:nvSpPr>
          <p:spPr bwMode="auto">
            <a:xfrm>
              <a:off x="878" y="289"/>
              <a:ext cx="4700" cy="7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pl-PL" sz="4400" b="1">
                  <a:solidFill>
                    <a:srgbClr val="00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KUBUSIOWI</a:t>
              </a: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endParaRPr lang="pl-PL" sz="1400" b="1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pl-PL" sz="4400" b="1">
                  <a:solidFill>
                    <a:srgbClr val="00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 PRZYJACIELE NATURY</a:t>
              </a:r>
            </a:p>
          </p:txBody>
        </p:sp>
      </p:grpSp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3" y="701992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" y="1609725"/>
            <a:ext cx="4248150" cy="318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1601788"/>
            <a:ext cx="4267200" cy="320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8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425" y="4449763"/>
            <a:ext cx="3808413" cy="2855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9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5327650"/>
            <a:ext cx="1439863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41986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41987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41988" name="Text Box 4"/>
            <p:cNvSpPr txBox="1">
              <a:spLocks noChangeArrowheads="1"/>
            </p:cNvSpPr>
            <p:nvPr/>
          </p:nvSpPr>
          <p:spPr bwMode="auto">
            <a:xfrm>
              <a:off x="272" y="454"/>
              <a:ext cx="5620" cy="3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4400" b="1" dirty="0">
                  <a:solidFill>
                    <a:srgbClr val="00B8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MAMO, TATO, WOLĘ WODĘ!</a:t>
              </a:r>
            </a:p>
          </p:txBody>
        </p:sp>
      </p:grpSp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3" y="701992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9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75" y="1441450"/>
            <a:ext cx="3568700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9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75" y="4497388"/>
            <a:ext cx="3568700" cy="267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9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288" y="4497388"/>
            <a:ext cx="3570287" cy="267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9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013" y="1439863"/>
            <a:ext cx="3671887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43010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43011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43012" name="Text Box 4"/>
            <p:cNvSpPr txBox="1">
              <a:spLocks noChangeArrowheads="1"/>
            </p:cNvSpPr>
            <p:nvPr/>
          </p:nvSpPr>
          <p:spPr bwMode="auto">
            <a:xfrm>
              <a:off x="272" y="454"/>
              <a:ext cx="5620" cy="9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4400" b="1">
                  <a:solidFill>
                    <a:srgbClr val="00B8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MAMO, TATO, WOLĘ WODĘ!</a:t>
              </a: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endParaRPr lang="en-GB" sz="4400" b="1">
                <a:solidFill>
                  <a:srgbClr val="00B8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4400" b="1">
                  <a:solidFill>
                    <a:srgbClr val="99CC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WODNY REKORD</a:t>
              </a:r>
            </a:p>
          </p:txBody>
        </p:sp>
        <p:pic>
          <p:nvPicPr>
            <p:cNvPr id="43013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4" y="1516"/>
              <a:ext cx="4308" cy="29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3" y="701992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44034" name="Group 2"/>
          <p:cNvGrpSpPr>
            <a:grpSpLocks/>
          </p:cNvGrpSpPr>
          <p:nvPr/>
        </p:nvGrpSpPr>
        <p:grpSpPr bwMode="auto">
          <a:xfrm>
            <a:off x="0" y="0"/>
            <a:ext cx="10071100" cy="7550150"/>
            <a:chOff x="0" y="0"/>
            <a:chExt cx="6344" cy="4756"/>
          </a:xfrm>
        </p:grpSpPr>
        <p:sp>
          <p:nvSpPr>
            <p:cNvPr id="44035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sp>
          <p:nvSpPr>
            <p:cNvPr id="44036" name="Text Box 4"/>
            <p:cNvSpPr txBox="1">
              <a:spLocks noChangeArrowheads="1"/>
            </p:cNvSpPr>
            <p:nvPr/>
          </p:nvSpPr>
          <p:spPr bwMode="auto">
            <a:xfrm>
              <a:off x="272" y="454"/>
              <a:ext cx="5620" cy="9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4400" b="1">
                  <a:solidFill>
                    <a:srgbClr val="00B8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MAMO, TATO, WOLĘ WODĘ!</a:t>
              </a: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endParaRPr lang="en-GB" sz="4400" b="1">
                <a:solidFill>
                  <a:srgbClr val="00B8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4400" b="1">
                  <a:solidFill>
                    <a:srgbClr val="99CC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WODNY REKORD</a:t>
              </a:r>
            </a:p>
          </p:txBody>
        </p:sp>
        <p:pic>
          <p:nvPicPr>
            <p:cNvPr id="44037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4" y="1516"/>
              <a:ext cx="4308" cy="29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44038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4" y="1516"/>
              <a:ext cx="4308" cy="29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pic>
        <p:nvPicPr>
          <p:cNvPr id="4403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3" y="701992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ripple dir="ru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45058" name="Group 2"/>
          <p:cNvGrpSpPr>
            <a:grpSpLocks/>
          </p:cNvGrpSpPr>
          <p:nvPr/>
        </p:nvGrpSpPr>
        <p:grpSpPr bwMode="auto">
          <a:xfrm>
            <a:off x="6350" y="20638"/>
            <a:ext cx="10071100" cy="7550150"/>
            <a:chOff x="4" y="13"/>
            <a:chExt cx="6344" cy="4756"/>
          </a:xfrm>
        </p:grpSpPr>
        <p:sp>
          <p:nvSpPr>
            <p:cNvPr id="45059" name="AutoShape 3"/>
            <p:cNvSpPr>
              <a:spLocks noChangeArrowheads="1"/>
            </p:cNvSpPr>
            <p:nvPr/>
          </p:nvSpPr>
          <p:spPr bwMode="auto">
            <a:xfrm>
              <a:off x="4" y="13"/>
              <a:ext cx="6344" cy="4756"/>
            </a:xfrm>
            <a:prstGeom prst="roundRect">
              <a:avLst>
                <a:gd name="adj" fmla="val 19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l-PL"/>
            </a:p>
          </p:txBody>
        </p:sp>
        <p:pic>
          <p:nvPicPr>
            <p:cNvPr id="45060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" y="1736"/>
              <a:ext cx="3305" cy="25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45061" name="Text Box 5"/>
            <p:cNvSpPr txBox="1">
              <a:spLocks noChangeArrowheads="1"/>
            </p:cNvSpPr>
            <p:nvPr/>
          </p:nvSpPr>
          <p:spPr bwMode="auto">
            <a:xfrm>
              <a:off x="139" y="617"/>
              <a:ext cx="3485" cy="7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rgbClr val="FFFFFF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2800" b="1">
                  <a:solidFill>
                    <a:srgbClr val="00B8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MAMO, TATO, WOLĘ WODĘ!</a:t>
              </a: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endParaRPr lang="en-GB" sz="2800" b="1">
                <a:solidFill>
                  <a:srgbClr val="00B8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endParaRPr>
            </a:p>
            <a:p>
              <a:pPr algn="ctr" eaLnBrk="1">
                <a:lnSpc>
                  <a:spcPct val="68000"/>
                </a:lnSpc>
                <a:buClrTx/>
                <a:buFontTx/>
                <a:buNone/>
              </a:pPr>
              <a:r>
                <a:rPr lang="en-GB" sz="2800" b="1">
                  <a:solidFill>
                    <a:srgbClr val="99CC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WODNY REKORD </a:t>
              </a:r>
              <a:r>
                <a:rPr lang="pl-PL" sz="2800" b="1">
                  <a:solidFill>
                    <a:srgbClr val="99CC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       </a:t>
              </a:r>
              <a:r>
                <a:rPr lang="en-GB" sz="2800" b="1">
                  <a:solidFill>
                    <a:srgbClr val="99CC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</a:rPr>
                <a:t>              </a:t>
              </a:r>
            </a:p>
          </p:txBody>
        </p:sp>
      </p:grpSp>
      <p:pic>
        <p:nvPicPr>
          <p:cNvPr id="4506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513" y="7019925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6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738" y="958850"/>
            <a:ext cx="3749675" cy="256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6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3941763"/>
            <a:ext cx="3886200" cy="280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14:ripple dir="lu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813" y="2339975"/>
            <a:ext cx="3421062" cy="486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25" y="269875"/>
            <a:ext cx="901065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2519363" y="1317625"/>
            <a:ext cx="6840537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r" eaLnBrk="1">
              <a:lnSpc>
                <a:spcPct val="137000"/>
              </a:lnSpc>
              <a:buClrTx/>
              <a:buFontTx/>
              <a:buNone/>
            </a:pPr>
            <a:r>
              <a:rPr lang="pl-PL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AKADEMIA MISIA HARIBO</a:t>
            </a:r>
          </a:p>
        </p:txBody>
      </p:sp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1439863"/>
            <a:ext cx="2151063" cy="162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240088"/>
            <a:ext cx="5400675" cy="396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000">
        <p15:prstTrans prst="pageCurlDoubl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619250" y="173038"/>
            <a:ext cx="6840538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37000"/>
              </a:lnSpc>
              <a:buClrTx/>
              <a:buFontTx/>
              <a:buNone/>
            </a:pPr>
            <a:r>
              <a:rPr lang="pl-PL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AKADEMIA MISIA HARIBO</a:t>
            </a:r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1138238"/>
            <a:ext cx="7854950" cy="588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43000"/>
            <a:ext cx="8280400" cy="589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450" y="720725"/>
            <a:ext cx="3989388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720725"/>
            <a:ext cx="4319587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4140200"/>
            <a:ext cx="4319587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69875"/>
            <a:ext cx="3421063" cy="1084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1673225"/>
            <a:ext cx="1228725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450" y="4140200"/>
            <a:ext cx="3960813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6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6119813"/>
            <a:ext cx="13811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ageCurlDoub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360363" y="179388"/>
            <a:ext cx="9001125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05000"/>
              </a:lnSpc>
              <a:buClrTx/>
              <a:buFontTx/>
              <a:buNone/>
            </a:pPr>
            <a:r>
              <a:rPr lang="pl-PL" sz="40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ccent SF" charset="0"/>
              </a:rPr>
              <a:t>SPOTKANIA ADAPTACYJNE</a:t>
            </a:r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938" y="1509267"/>
            <a:ext cx="2309786" cy="1997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079500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288" y="3240088"/>
            <a:ext cx="5260975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638" y="1079500"/>
            <a:ext cx="3024187" cy="197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4198938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3460750"/>
            <a:ext cx="69532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160588" y="179388"/>
            <a:ext cx="5940425" cy="66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79000"/>
              </a:lnSpc>
              <a:buClrTx/>
              <a:buFontTx/>
              <a:buNone/>
            </a:pPr>
            <a:r>
              <a:rPr lang="en-GB" sz="48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lcohol Licks" pitchFamily="32" charset="0"/>
              </a:rPr>
              <a:t>Moje emocje</a:t>
            </a:r>
          </a:p>
        </p:txBody>
      </p:sp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014413"/>
            <a:ext cx="3895725" cy="2944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319588"/>
            <a:ext cx="3960813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8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044575"/>
            <a:ext cx="3960812" cy="291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8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319588"/>
            <a:ext cx="3960812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wind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539750" y="179388"/>
            <a:ext cx="9001125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pl-PL" sz="40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EDUKACJA EUROPEJSKA</a:t>
            </a:r>
          </a:p>
        </p:txBody>
      </p:sp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27125"/>
            <a:ext cx="4391025" cy="607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127125"/>
            <a:ext cx="4076700" cy="283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0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4306888"/>
            <a:ext cx="4140200" cy="289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539750" y="179388"/>
            <a:ext cx="9001125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pl-PL" sz="40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EDUKACJA EUROPEJSKA</a:t>
            </a:r>
          </a:p>
        </p:txBody>
      </p:sp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5" y="893763"/>
            <a:ext cx="4252913" cy="292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75" y="893763"/>
            <a:ext cx="4248150" cy="292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4103688"/>
            <a:ext cx="4176712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450" y="4176713"/>
            <a:ext cx="4252913" cy="295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539750" y="179388"/>
            <a:ext cx="9001125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pl-PL" sz="40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EDUKACJA EUROPEJSKA</a:t>
            </a:r>
          </a:p>
          <a:p>
            <a:pPr algn="ctr" eaLnBrk="1">
              <a:lnSpc>
                <a:spcPct val="87000"/>
              </a:lnSpc>
              <a:buClrTx/>
              <a:buFontTx/>
              <a:buNone/>
            </a:pPr>
            <a:endParaRPr lang="pl-PL" sz="15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pl-PL" sz="4000" b="1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EUROPRZEDSZKOLANDIA</a:t>
            </a:r>
          </a:p>
        </p:txBody>
      </p:sp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1685925"/>
            <a:ext cx="3979863" cy="292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650" y="1685925"/>
            <a:ext cx="4103688" cy="284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4824413"/>
            <a:ext cx="3527425" cy="237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" y="4824413"/>
            <a:ext cx="3384550" cy="241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4200525"/>
            <a:ext cx="4000500" cy="299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900113" y="179388"/>
            <a:ext cx="8459787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pl-PL" sz="4000" b="1">
                <a:solidFill>
                  <a:srgbClr val="99CC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ZDROWIE I BEZPIECZEŃSTWO</a:t>
            </a:r>
          </a:p>
        </p:txBody>
      </p:sp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200525"/>
            <a:ext cx="4140200" cy="299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079500"/>
            <a:ext cx="4140200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1079500"/>
            <a:ext cx="3960813" cy="283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1268413" y="242888"/>
            <a:ext cx="7732712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pl-PL" sz="3600" b="1">
                <a:solidFill>
                  <a:srgbClr val="99CC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ZDROWIE I BEZPIECZEŃSTWO</a:t>
            </a:r>
          </a:p>
        </p:txBody>
      </p:sp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3" y="4162425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162425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900" y="1079500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1079500"/>
            <a:ext cx="3779838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6562725"/>
            <a:ext cx="676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4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588" y="3425825"/>
            <a:ext cx="962025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5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3900" y="7094538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 dir="in"/>
      </p:transition>
    </mc:Choice>
    <mc:Fallback xmlns="">
      <p:transition spd="slow" advTm="8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2879725" y="184150"/>
            <a:ext cx="4500563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93000"/>
              </a:lnSpc>
              <a:buClrTx/>
              <a:buFontTx/>
              <a:buNone/>
            </a:pPr>
            <a:r>
              <a:rPr lang="en-GB" sz="4400" b="1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EKOLOGIA</a:t>
            </a:r>
          </a:p>
        </p:txBody>
      </p:sp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5348288"/>
            <a:ext cx="952500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29213"/>
            <a:ext cx="112395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575" y="1800225"/>
            <a:ext cx="1287463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50" y="4319588"/>
            <a:ext cx="2232025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900113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8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3959225"/>
            <a:ext cx="4456113" cy="32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9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922338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140200"/>
            <a:ext cx="4256087" cy="314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6480175"/>
            <a:ext cx="809625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3498850" y="3419475"/>
            <a:ext cx="3162300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93000"/>
              </a:lnSpc>
              <a:buClrTx/>
              <a:buFontTx/>
              <a:buNone/>
            </a:pPr>
            <a:r>
              <a:rPr lang="en-GB" sz="4400" b="1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EKOLOGIA</a:t>
            </a:r>
          </a:p>
        </p:txBody>
      </p:sp>
      <p:pic>
        <p:nvPicPr>
          <p:cNvPr id="573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4140200"/>
            <a:ext cx="4140200" cy="32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360363"/>
            <a:ext cx="3960813" cy="297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735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360363"/>
            <a:ext cx="3960813" cy="297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3498850" y="3419475"/>
            <a:ext cx="3162300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93000"/>
              </a:lnSpc>
              <a:buClrTx/>
              <a:buFontTx/>
              <a:buNone/>
            </a:pPr>
            <a:r>
              <a:rPr lang="en-GB" sz="4400" b="1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EKOLOGIA</a:t>
            </a:r>
          </a:p>
        </p:txBody>
      </p:sp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287338"/>
            <a:ext cx="4138612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3" y="4133850"/>
            <a:ext cx="4324350" cy="313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325" y="4133850"/>
            <a:ext cx="4392613" cy="313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837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650" y="215900"/>
            <a:ext cx="4248150" cy="3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2700338" y="179388"/>
            <a:ext cx="4679950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4000" b="1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WYCIECZKI</a:t>
            </a:r>
          </a:p>
        </p:txBody>
      </p:sp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869950"/>
            <a:ext cx="4140200" cy="290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539750" y="3959225"/>
            <a:ext cx="3779838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2000" b="1"/>
              <a:t>FLORYN W UNIEŚCIU</a:t>
            </a:r>
          </a:p>
        </p:txBody>
      </p:sp>
      <p:pic>
        <p:nvPicPr>
          <p:cNvPr id="593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900113"/>
            <a:ext cx="3960813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93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4679950"/>
            <a:ext cx="2700338" cy="252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5580063" y="3419475"/>
            <a:ext cx="3240087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eaLnBrk="1">
              <a:lnSpc>
                <a:spcPct val="87000"/>
              </a:lnSpc>
              <a:buClrTx/>
              <a:buFontTx/>
              <a:buNone/>
            </a:pPr>
            <a:r>
              <a:rPr lang="en-GB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WIOSKA HOBBITÓW</a:t>
            </a:r>
          </a:p>
        </p:txBody>
      </p:sp>
      <p:pic>
        <p:nvPicPr>
          <p:cNvPr id="5940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959225"/>
            <a:ext cx="3960813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9401" name="Text Box 9"/>
          <p:cNvSpPr txBox="1">
            <a:spLocks noChangeArrowheads="1"/>
          </p:cNvSpPr>
          <p:nvPr/>
        </p:nvSpPr>
        <p:spPr bwMode="auto">
          <a:xfrm>
            <a:off x="5759450" y="7019925"/>
            <a:ext cx="2879725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LUBIATOWO</a:t>
            </a: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2700338" y="180975"/>
            <a:ext cx="4679950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4000" b="1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WYCIECZKI</a:t>
            </a:r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539750" y="3960813"/>
            <a:ext cx="3779838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2000" b="1"/>
              <a:t>ZIELENIEWO</a:t>
            </a:r>
          </a:p>
        </p:txBody>
      </p:sp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4679950"/>
            <a:ext cx="2700338" cy="251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5040313" y="3959225"/>
            <a:ext cx="4140200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LEŚNICZÓWKA W STOŁPIU</a:t>
            </a:r>
          </a:p>
        </p:txBody>
      </p:sp>
      <p:pic>
        <p:nvPicPr>
          <p:cNvPr id="6042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00113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2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900113"/>
            <a:ext cx="3960813" cy="293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2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313" y="4319588"/>
            <a:ext cx="4140200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7296150" y="3400425"/>
            <a:ext cx="1524000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MIELENKO</a:t>
            </a: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2700338" y="180975"/>
            <a:ext cx="4679950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4000" b="1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WYCIECZKI</a:t>
            </a: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900113" y="3960813"/>
            <a:ext cx="3779837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2000" b="1"/>
              <a:t>NIEKŁONICE</a:t>
            </a:r>
          </a:p>
        </p:txBody>
      </p:sp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4679950"/>
            <a:ext cx="2700338" cy="251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5219700" y="3959225"/>
            <a:ext cx="4140200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SKANSEN CHLEBA</a:t>
            </a:r>
          </a:p>
        </p:txBody>
      </p:sp>
      <p:pic>
        <p:nvPicPr>
          <p:cNvPr id="6144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936625"/>
            <a:ext cx="3851275" cy="290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7704138" y="3400425"/>
            <a:ext cx="1524000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WŁOKI</a:t>
            </a:r>
          </a:p>
        </p:txBody>
      </p:sp>
      <p:pic>
        <p:nvPicPr>
          <p:cNvPr id="6144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8" y="900113"/>
            <a:ext cx="3994150" cy="298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450" y="4314825"/>
            <a:ext cx="4037013" cy="302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2879725" y="242888"/>
            <a:ext cx="4238625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4000" b="1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IMPREZY STAŁE</a:t>
            </a:r>
          </a:p>
        </p:txBody>
      </p:sp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788" y="4140200"/>
            <a:ext cx="4256087" cy="32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3" y="4140200"/>
            <a:ext cx="4435475" cy="319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066800"/>
            <a:ext cx="4319588" cy="289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7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150" y="1022350"/>
            <a:ext cx="4095750" cy="293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2339975" y="179388"/>
            <a:ext cx="5400675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4000" b="1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IMPREZY STAŁE</a:t>
            </a:r>
          </a:p>
        </p:txBody>
      </p:sp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22338"/>
            <a:ext cx="3960812" cy="303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513" y="4162425"/>
            <a:ext cx="3989387" cy="303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513" y="900113"/>
            <a:ext cx="3989387" cy="303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140200"/>
            <a:ext cx="4019550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720725" y="603250"/>
            <a:ext cx="9001125" cy="62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4000" b="1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FESTIWAL PIOSENKI BAJKOWEJ</a:t>
            </a:r>
          </a:p>
        </p:txBody>
      </p:sp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979613"/>
            <a:ext cx="5940425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979613"/>
            <a:ext cx="5940425" cy="431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4140200"/>
            <a:ext cx="2400300" cy="282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451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25" y="5021263"/>
            <a:ext cx="1771650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7" dur="2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1619250" y="360363"/>
            <a:ext cx="7019925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93000"/>
              </a:lnSpc>
              <a:buClrTx/>
              <a:buFontTx/>
              <a:buNone/>
            </a:pPr>
            <a:r>
              <a:rPr lang="en-GB" sz="40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PRZEGLĄD TEATRZYKÓW</a:t>
            </a:r>
          </a:p>
        </p:txBody>
      </p:sp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1260475"/>
            <a:ext cx="3960813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4343400"/>
            <a:ext cx="3960813" cy="303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4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513" y="4343400"/>
            <a:ext cx="3989387" cy="303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4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1169988"/>
            <a:ext cx="3960813" cy="297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2879725" y="179388"/>
            <a:ext cx="3960813" cy="71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93000"/>
              </a:lnSpc>
              <a:buClrTx/>
              <a:buFontTx/>
              <a:buNone/>
            </a:pPr>
            <a:r>
              <a:rPr lang="en-GB" sz="4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WYSTĘPY</a:t>
            </a:r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140200"/>
            <a:ext cx="3960813" cy="297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922338"/>
            <a:ext cx="3960813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656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60438"/>
            <a:ext cx="3779837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656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140200"/>
            <a:ext cx="3779837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3600450" y="184150"/>
            <a:ext cx="2916238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93000"/>
              </a:lnSpc>
              <a:buClrTx/>
              <a:buFontTx/>
              <a:buNone/>
            </a:pPr>
            <a:r>
              <a:rPr lang="en-GB" sz="4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WYSTĘPY</a:t>
            </a:r>
          </a:p>
        </p:txBody>
      </p:sp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" y="960438"/>
            <a:ext cx="4000500" cy="299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758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1079500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758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230688"/>
            <a:ext cx="3960812" cy="297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759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763" y="4341813"/>
            <a:ext cx="4021137" cy="28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3600450" y="184150"/>
            <a:ext cx="2916238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93000"/>
              </a:lnSpc>
              <a:buClrTx/>
              <a:buFontTx/>
              <a:buNone/>
            </a:pPr>
            <a:r>
              <a:rPr lang="en-GB" sz="4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WYSTĘPY</a:t>
            </a:r>
          </a:p>
        </p:txBody>
      </p:sp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275" y="1008063"/>
            <a:ext cx="4037013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86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995363"/>
            <a:ext cx="4032250" cy="296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86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4248150"/>
            <a:ext cx="4176713" cy="302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861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" y="4176713"/>
            <a:ext cx="4103688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196850" y="5835650"/>
            <a:ext cx="8262938" cy="167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FESTIWAL MAŁYCH FORM TEATRALNYCH </a:t>
            </a:r>
          </a:p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 BYDGOSZCZY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179388" y="360363"/>
            <a:ext cx="9720262" cy="1150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FESTIWAL MAŁYCH FORM TEATRALNYCH W BYDGOSZCZY</a:t>
            </a:r>
          </a:p>
        </p:txBody>
      </p:sp>
      <p:pic>
        <p:nvPicPr>
          <p:cNvPr id="706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979613"/>
            <a:ext cx="6119813" cy="494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066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8" y="4367213"/>
            <a:ext cx="2051050" cy="265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066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800225"/>
            <a:ext cx="2879725" cy="216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1619250" y="184150"/>
            <a:ext cx="6661150" cy="67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4400" b="1">
                <a:solidFill>
                  <a:srgbClr val="99CC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WYSTĘPY RODZICÓW</a:t>
            </a:r>
          </a:p>
        </p:txBody>
      </p:sp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1079500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68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4319588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68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079500"/>
            <a:ext cx="3960813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68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425" y="4392613"/>
            <a:ext cx="3965575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1800225" y="360363"/>
            <a:ext cx="6300788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40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FESTYNY RODZINNE</a:t>
            </a:r>
          </a:p>
        </p:txBody>
      </p:sp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950" y="4319588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270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319588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270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141413"/>
            <a:ext cx="3779838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271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103313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6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1800225" y="360363"/>
            <a:ext cx="6300788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40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FESTYNY RODZINNE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79" y="1086669"/>
            <a:ext cx="4454986" cy="334124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664" y="1086669"/>
            <a:ext cx="3667472" cy="275060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89" y="4715941"/>
            <a:ext cx="3879647" cy="2545501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344" y="4407370"/>
            <a:ext cx="3680792" cy="2760594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048" y="3083023"/>
            <a:ext cx="2736304" cy="205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28933"/>
      </p:ext>
    </p:extLst>
  </p:cSld>
  <p:clrMapOvr>
    <a:masterClrMapping/>
  </p:clrMapOvr>
  <p:transition spd="slow" advTm="7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360363" y="179388"/>
            <a:ext cx="9180512" cy="627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09000"/>
              </a:lnSpc>
              <a:buClrTx/>
              <a:buFontTx/>
              <a:buNone/>
            </a:pPr>
            <a:r>
              <a:rPr lang="en-GB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PLAC </a:t>
            </a:r>
            <a:r>
              <a:rPr lang="en-GB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ZABAW</a:t>
            </a:r>
            <a:r>
              <a:rPr lang="pl-PL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DLA DZIECI STARSZYCH</a:t>
            </a:r>
            <a:endParaRPr lang="en-GB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7373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679950"/>
            <a:ext cx="3600450" cy="260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373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4319588"/>
            <a:ext cx="3960812" cy="297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373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079500"/>
            <a:ext cx="3960812" cy="297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373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079500"/>
            <a:ext cx="3960812" cy="297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373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093788"/>
            <a:ext cx="9620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373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25" y="3779838"/>
            <a:ext cx="2879725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894" y="3398666"/>
            <a:ext cx="2229790" cy="1672342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032" y="3343399"/>
            <a:ext cx="2303479" cy="1727609"/>
          </a:xfrm>
          <a:prstGeom prst="rect">
            <a:avLst/>
          </a:prstGeom>
        </p:spPr>
      </p:pic>
    </p:spTree>
  </p:cSld>
  <p:clrMapOvr>
    <a:masterClrMapping/>
  </p:clrMapOvr>
  <p:transition spd="slow" advTm="1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373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477" y="4963622"/>
            <a:ext cx="9620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60363" y="185471"/>
            <a:ext cx="9180512" cy="627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09000"/>
              </a:lnSpc>
              <a:buClrTx/>
              <a:buFontTx/>
              <a:buNone/>
            </a:pPr>
            <a:r>
              <a:rPr lang="en-GB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PLAC </a:t>
            </a:r>
            <a:r>
              <a:rPr lang="pl-PL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Z</a:t>
            </a:r>
            <a:r>
              <a:rPr lang="en-GB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ABAW</a:t>
            </a:r>
            <a:r>
              <a:rPr lang="pl-PL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DLA DZIECI MŁODSZYCH</a:t>
            </a:r>
            <a:endParaRPr lang="en-GB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60771" name="Picture 3" descr="MC900232114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276" y="5186175"/>
            <a:ext cx="1224136" cy="1420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24" y="998571"/>
            <a:ext cx="3887655" cy="2915741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844" y="979459"/>
            <a:ext cx="4828454" cy="3621341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248" y="4123514"/>
            <a:ext cx="4247695" cy="3185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481455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179388" y="360363"/>
            <a:ext cx="6840537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87000"/>
              </a:lnSpc>
              <a:buClrTx/>
              <a:buFontTx/>
              <a:buNone/>
            </a:pPr>
            <a:r>
              <a:rPr lang="en-GB" sz="40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AUKCJE ŚWIĄTECZNE</a:t>
            </a:r>
          </a:p>
        </p:txBody>
      </p:sp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4306888"/>
            <a:ext cx="3810000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813" y="1439863"/>
            <a:ext cx="3355975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475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463" y="407988"/>
            <a:ext cx="2411412" cy="337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475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1668463"/>
            <a:ext cx="1916112" cy="157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475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450" y="4319588"/>
            <a:ext cx="3925888" cy="2630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476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040313"/>
            <a:ext cx="1905000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1619250"/>
            <a:ext cx="8129587" cy="558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49238"/>
            <a:ext cx="11906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2519363" y="360363"/>
            <a:ext cx="5040312" cy="67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eaLnBrk="1">
              <a:lnSpc>
                <a:spcPct val="87000"/>
              </a:lnSpc>
              <a:buClrTx/>
              <a:buFontTx/>
              <a:buNone/>
            </a:pPr>
            <a:r>
              <a:rPr lang="en-GB" sz="4400" b="1">
                <a:solidFill>
                  <a:srgbClr val="99CC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NASZA GAZETKA</a:t>
            </a:r>
          </a:p>
        </p:txBody>
      </p:sp>
    </p:spTree>
  </p:cSld>
  <p:clrMapOvr>
    <a:masterClrMapping/>
  </p:clrMapOvr>
  <p:transition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988" y="2160588"/>
            <a:ext cx="3024187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1079500" y="962025"/>
            <a:ext cx="7740650" cy="75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09000"/>
              </a:lnSpc>
              <a:buClrTx/>
              <a:buFontTx/>
              <a:buNone/>
            </a:pPr>
            <a:r>
              <a:rPr lang="en-GB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PRZEDSZKOLE NR 22</a:t>
            </a:r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1366838" y="5076825"/>
            <a:ext cx="7200900" cy="75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 algn="ctr" eaLnBrk="1">
              <a:lnSpc>
                <a:spcPct val="109000"/>
              </a:lnSpc>
              <a:buClrTx/>
              <a:buFontTx/>
              <a:buNone/>
            </a:pPr>
            <a:r>
              <a:rPr lang="en-GB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ZAWSZE UŚMIECH MA !!!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7000">
        <p15:prstTrans prst="origami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/>
      <p:bldP spid="76804" grpId="0"/>
    </p:bld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Arial"/>
        <a:ea typeface="Lucida Sans Unicode"/>
        <a:cs typeface="Lucida Sans Unicode"/>
      </a:majorFont>
      <a:minorFont>
        <a:latin typeface="Arial"/>
        <a:ea typeface="Lucida Sans Unicode"/>
        <a:cs typeface="Lucida Sans Unicode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35131</TotalTime>
  <Words>553</Words>
  <Application>Microsoft Office PowerPoint</Application>
  <PresentationFormat>Niestandardowy</PresentationFormat>
  <Paragraphs>374</Paragraphs>
  <Slides>79</Slides>
  <Notes>79</Notes>
  <HiddenSlides>2</HiddenSlides>
  <MMClips>0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79</vt:i4>
      </vt:variant>
    </vt:vector>
  </HeadingPairs>
  <TitlesOfParts>
    <vt:vector size="88" baseType="lpstr">
      <vt:lpstr>Accent SF</vt:lpstr>
      <vt:lpstr>Alcohol Licks</vt:lpstr>
      <vt:lpstr>Arial</vt:lpstr>
      <vt:lpstr>Calibri</vt:lpstr>
      <vt:lpstr>Comic Sans MS</vt:lpstr>
      <vt:lpstr>Lucida Sans Unicode</vt:lpstr>
      <vt:lpstr>Snap ITC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cp:lastModifiedBy>PeCet</cp:lastModifiedBy>
  <cp:revision>48</cp:revision>
  <cp:lastPrinted>1601-01-01T00:00:00Z</cp:lastPrinted>
  <dcterms:created xsi:type="dcterms:W3CDTF">1601-01-01T00:00:00Z</dcterms:created>
  <dcterms:modified xsi:type="dcterms:W3CDTF">2013-06-21T10:14:37Z</dcterms:modified>
</cp:coreProperties>
</file>